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xml" ContentType="application/vnd.openxmlformats-officedocument.themeOverr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xml" ContentType="application/vnd.openxmlformats-officedocument.themeOverr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5" r:id="rId5"/>
  </p:sldMasterIdLst>
  <p:notesMasterIdLst>
    <p:notesMasterId r:id="rId29"/>
  </p:notesMasterIdLst>
  <p:sldIdLst>
    <p:sldId id="276" r:id="rId6"/>
    <p:sldId id="275" r:id="rId7"/>
    <p:sldId id="2051" r:id="rId8"/>
    <p:sldId id="2054" r:id="rId9"/>
    <p:sldId id="382" r:id="rId10"/>
    <p:sldId id="1281" r:id="rId11"/>
    <p:sldId id="2055" r:id="rId12"/>
    <p:sldId id="1282" r:id="rId13"/>
    <p:sldId id="1283" r:id="rId14"/>
    <p:sldId id="311" r:id="rId15"/>
    <p:sldId id="1998" r:id="rId16"/>
    <p:sldId id="2040" r:id="rId17"/>
    <p:sldId id="2057" r:id="rId18"/>
    <p:sldId id="2041" r:id="rId19"/>
    <p:sldId id="2042" r:id="rId20"/>
    <p:sldId id="2043" r:id="rId21"/>
    <p:sldId id="2058" r:id="rId22"/>
    <p:sldId id="2044" r:id="rId23"/>
    <p:sldId id="2045" r:id="rId24"/>
    <p:sldId id="2046" r:id="rId25"/>
    <p:sldId id="2047" r:id="rId26"/>
    <p:sldId id="2052" r:id="rId27"/>
    <p:sldId id="2050" r:id="rId28"/>
  </p:sldIdLst>
  <p:sldSz cx="12192000" cy="6858000"/>
  <p:notesSz cx="6858000" cy="9144000"/>
  <p:custDataLst>
    <p:tags r:id="rId3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CCC"/>
    <a:srgbClr val="8F0039"/>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9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iot Geert" userId="e7868309-1b7c-4e98-9b82-bf911df58571" providerId="ADAL" clId="{AB62F17C-DF37-44B5-B449-DD387B671414}"/>
    <pc:docChg chg="custSel modSld">
      <pc:chgData name="Sciot Geert" userId="e7868309-1b7c-4e98-9b82-bf911df58571" providerId="ADAL" clId="{AB62F17C-DF37-44B5-B449-DD387B671414}" dt="2020-12-14T17:24:53.456" v="2912" actId="27918"/>
      <pc:docMkLst>
        <pc:docMk/>
      </pc:docMkLst>
      <pc:sldChg chg="modSp">
        <pc:chgData name="Sciot Geert" userId="e7868309-1b7c-4e98-9b82-bf911df58571" providerId="ADAL" clId="{AB62F17C-DF37-44B5-B449-DD387B671414}" dt="2020-12-14T17:19:47.008" v="2811" actId="6549"/>
        <pc:sldMkLst>
          <pc:docMk/>
          <pc:sldMk cId="1122610512" sldId="275"/>
        </pc:sldMkLst>
        <pc:spChg chg="mod">
          <ac:chgData name="Sciot Geert" userId="e7868309-1b7c-4e98-9b82-bf911df58571" providerId="ADAL" clId="{AB62F17C-DF37-44B5-B449-DD387B671414}" dt="2020-12-14T17:19:47.008" v="2811" actId="6549"/>
          <ac:spMkLst>
            <pc:docMk/>
            <pc:sldMk cId="1122610512" sldId="275"/>
            <ac:spMk id="2" creationId="{6B129CD0-38E8-4238-BC60-79C33ADF48C6}"/>
          </ac:spMkLst>
        </pc:spChg>
      </pc:sldChg>
      <pc:sldChg chg="addSp delSp modSp">
        <pc:chgData name="Sciot Geert" userId="e7868309-1b7c-4e98-9b82-bf911df58571" providerId="ADAL" clId="{AB62F17C-DF37-44B5-B449-DD387B671414}" dt="2020-12-14T17:19:31.408" v="2810" actId="478"/>
        <pc:sldMkLst>
          <pc:docMk/>
          <pc:sldMk cId="1539763324" sldId="276"/>
        </pc:sldMkLst>
        <pc:spChg chg="add mod">
          <ac:chgData name="Sciot Geert" userId="e7868309-1b7c-4e98-9b82-bf911df58571" providerId="ADAL" clId="{AB62F17C-DF37-44B5-B449-DD387B671414}" dt="2020-12-14T16:44:31.643" v="40" actId="121"/>
          <ac:spMkLst>
            <pc:docMk/>
            <pc:sldMk cId="1539763324" sldId="276"/>
            <ac:spMk id="2" creationId="{571B0FD7-C11C-470E-8F03-B4177F33BB9F}"/>
          </ac:spMkLst>
        </pc:spChg>
        <pc:spChg chg="del">
          <ac:chgData name="Sciot Geert" userId="e7868309-1b7c-4e98-9b82-bf911df58571" providerId="ADAL" clId="{AB62F17C-DF37-44B5-B449-DD387B671414}" dt="2020-12-14T17:19:31.408" v="2810" actId="478"/>
          <ac:spMkLst>
            <pc:docMk/>
            <pc:sldMk cId="1539763324" sldId="276"/>
            <ac:spMk id="3" creationId="{E89A3163-01FB-43FC-AFA0-3F543835A3E6}"/>
          </ac:spMkLst>
        </pc:spChg>
        <pc:spChg chg="del mod">
          <ac:chgData name="Sciot Geert" userId="e7868309-1b7c-4e98-9b82-bf911df58571" providerId="ADAL" clId="{AB62F17C-DF37-44B5-B449-DD387B671414}" dt="2020-12-14T17:19:30.001" v="2809" actId="478"/>
          <ac:spMkLst>
            <pc:docMk/>
            <pc:sldMk cId="1539763324" sldId="276"/>
            <ac:spMk id="6" creationId="{6921BA89-A4D5-47E8-9904-0DFA7E0D6B4B}"/>
          </ac:spMkLst>
        </pc:spChg>
      </pc:sldChg>
      <pc:sldChg chg="modSp">
        <pc:chgData name="Sciot Geert" userId="e7868309-1b7c-4e98-9b82-bf911df58571" providerId="ADAL" clId="{AB62F17C-DF37-44B5-B449-DD387B671414}" dt="2020-12-14T17:22:14.350" v="2899" actId="20577"/>
        <pc:sldMkLst>
          <pc:docMk/>
          <pc:sldMk cId="3601981495" sldId="1281"/>
        </pc:sldMkLst>
        <pc:spChg chg="mod">
          <ac:chgData name="Sciot Geert" userId="e7868309-1b7c-4e98-9b82-bf911df58571" providerId="ADAL" clId="{AB62F17C-DF37-44B5-B449-DD387B671414}" dt="2020-12-14T17:22:14.350" v="2899" actId="20577"/>
          <ac:spMkLst>
            <pc:docMk/>
            <pc:sldMk cId="3601981495" sldId="1281"/>
            <ac:spMk id="4" creationId="{A6CD40D2-658F-4740-AAF5-FB493A521E63}"/>
          </ac:spMkLst>
        </pc:spChg>
        <pc:spChg chg="mod">
          <ac:chgData name="Sciot Geert" userId="e7868309-1b7c-4e98-9b82-bf911df58571" providerId="ADAL" clId="{AB62F17C-DF37-44B5-B449-DD387B671414}" dt="2020-12-14T16:51:51.461" v="774" actId="20577"/>
          <ac:spMkLst>
            <pc:docMk/>
            <pc:sldMk cId="3601981495" sldId="1281"/>
            <ac:spMk id="11" creationId="{1AF5DC2B-7210-483F-A140-DD18DC0B35BC}"/>
          </ac:spMkLst>
        </pc:spChg>
        <pc:spChg chg="mod">
          <ac:chgData name="Sciot Geert" userId="e7868309-1b7c-4e98-9b82-bf911df58571" providerId="ADAL" clId="{AB62F17C-DF37-44B5-B449-DD387B671414}" dt="2020-12-14T16:52:15.403" v="819" actId="20577"/>
          <ac:spMkLst>
            <pc:docMk/>
            <pc:sldMk cId="3601981495" sldId="1281"/>
            <ac:spMk id="24" creationId="{580F7014-DBAD-432A-877F-C091D4BA65B0}"/>
          </ac:spMkLst>
        </pc:spChg>
        <pc:spChg chg="mod">
          <ac:chgData name="Sciot Geert" userId="e7868309-1b7c-4e98-9b82-bf911df58571" providerId="ADAL" clId="{AB62F17C-DF37-44B5-B449-DD387B671414}" dt="2020-12-14T16:52:01.887" v="793" actId="20577"/>
          <ac:spMkLst>
            <pc:docMk/>
            <pc:sldMk cId="3601981495" sldId="1281"/>
            <ac:spMk id="32" creationId="{4B6E53E0-508B-4F83-A9DD-6AAD7F08C9B6}"/>
          </ac:spMkLst>
        </pc:spChg>
        <pc:spChg chg="mod">
          <ac:chgData name="Sciot Geert" userId="e7868309-1b7c-4e98-9b82-bf911df58571" providerId="ADAL" clId="{AB62F17C-DF37-44B5-B449-DD387B671414}" dt="2020-12-14T16:52:26.426" v="849" actId="20577"/>
          <ac:spMkLst>
            <pc:docMk/>
            <pc:sldMk cId="3601981495" sldId="1281"/>
            <ac:spMk id="36" creationId="{FE28CFE9-3F64-499C-A189-5A21AF81C0B2}"/>
          </ac:spMkLst>
        </pc:spChg>
        <pc:graphicFrameChg chg="mod">
          <ac:chgData name="Sciot Geert" userId="e7868309-1b7c-4e98-9b82-bf911df58571" providerId="ADAL" clId="{AB62F17C-DF37-44B5-B449-DD387B671414}" dt="2020-12-14T17:21:50.707" v="2887" actId="20577"/>
          <ac:graphicFrameMkLst>
            <pc:docMk/>
            <pc:sldMk cId="3601981495" sldId="1281"/>
            <ac:graphicFrameMk id="33" creationId="{B344FC8E-6E7D-48EE-82A2-1A21D349E819}"/>
          </ac:graphicFrameMkLst>
        </pc:graphicFrameChg>
        <pc:graphicFrameChg chg="modGraphic">
          <ac:chgData name="Sciot Geert" userId="e7868309-1b7c-4e98-9b82-bf911df58571" providerId="ADAL" clId="{AB62F17C-DF37-44B5-B449-DD387B671414}" dt="2020-12-14T17:22:09.657" v="2895" actId="6549"/>
          <ac:graphicFrameMkLst>
            <pc:docMk/>
            <pc:sldMk cId="3601981495" sldId="1281"/>
            <ac:graphicFrameMk id="34" creationId="{057BFEDD-CF10-4F0E-8275-92AB2DD4D237}"/>
          </ac:graphicFrameMkLst>
        </pc:graphicFrameChg>
      </pc:sldChg>
      <pc:sldChg chg="mod">
        <pc:chgData name="Sciot Geert" userId="e7868309-1b7c-4e98-9b82-bf911df58571" providerId="ADAL" clId="{AB62F17C-DF37-44B5-B449-DD387B671414}" dt="2020-12-14T17:22:36.207" v="2901" actId="27918"/>
        <pc:sldMkLst>
          <pc:docMk/>
          <pc:sldMk cId="2176807853" sldId="1282"/>
        </pc:sldMkLst>
      </pc:sldChg>
      <pc:sldChg chg="modSp mod">
        <pc:chgData name="Sciot Geert" userId="e7868309-1b7c-4e98-9b82-bf911df58571" providerId="ADAL" clId="{AB62F17C-DF37-44B5-B449-DD387B671414}" dt="2020-12-14T17:24:53.456" v="2912" actId="27918"/>
        <pc:sldMkLst>
          <pc:docMk/>
          <pc:sldMk cId="3272600110" sldId="1283"/>
        </pc:sldMkLst>
        <pc:spChg chg="mod">
          <ac:chgData name="Sciot Geert" userId="e7868309-1b7c-4e98-9b82-bf911df58571" providerId="ADAL" clId="{AB62F17C-DF37-44B5-B449-DD387B671414}" dt="2020-12-14T16:54:14.303" v="981" actId="20577"/>
          <ac:spMkLst>
            <pc:docMk/>
            <pc:sldMk cId="3272600110" sldId="1283"/>
            <ac:spMk id="11" creationId="{1AF5DC2B-7210-483F-A140-DD18DC0B35BC}"/>
          </ac:spMkLst>
        </pc:spChg>
        <pc:spChg chg="mod">
          <ac:chgData name="Sciot Geert" userId="e7868309-1b7c-4e98-9b82-bf911df58571" providerId="ADAL" clId="{AB62F17C-DF37-44B5-B449-DD387B671414}" dt="2020-12-14T16:55:24.701" v="1117" actId="20577"/>
          <ac:spMkLst>
            <pc:docMk/>
            <pc:sldMk cId="3272600110" sldId="1283"/>
            <ac:spMk id="32" creationId="{659762AD-00CD-45F1-A420-73BCC8A0108A}"/>
          </ac:spMkLst>
        </pc:spChg>
        <pc:graphicFrameChg chg="mod">
          <ac:chgData name="Sciot Geert" userId="e7868309-1b7c-4e98-9b82-bf911df58571" providerId="ADAL" clId="{AB62F17C-DF37-44B5-B449-DD387B671414}" dt="2020-12-14T17:24:41.813" v="2910"/>
          <ac:graphicFrameMkLst>
            <pc:docMk/>
            <pc:sldMk cId="3272600110" sldId="1283"/>
            <ac:graphicFrameMk id="25" creationId="{94649CFE-8E9B-4748-81ED-D6D8DBFE7378}"/>
          </ac:graphicFrameMkLst>
        </pc:graphicFrameChg>
      </pc:sldChg>
      <pc:sldChg chg="modSp mod">
        <pc:chgData name="Sciot Geert" userId="e7868309-1b7c-4e98-9b82-bf911df58571" providerId="ADAL" clId="{AB62F17C-DF37-44B5-B449-DD387B671414}" dt="2020-12-14T17:02:00.631" v="1405" actId="27918"/>
        <pc:sldMkLst>
          <pc:docMk/>
          <pc:sldMk cId="1899779745" sldId="1998"/>
        </pc:sldMkLst>
        <pc:spChg chg="mod">
          <ac:chgData name="Sciot Geert" userId="e7868309-1b7c-4e98-9b82-bf911df58571" providerId="ADAL" clId="{AB62F17C-DF37-44B5-B449-DD387B671414}" dt="2020-12-14T16:57:15.018" v="1254" actId="20577"/>
          <ac:spMkLst>
            <pc:docMk/>
            <pc:sldMk cId="1899779745" sldId="1998"/>
            <ac:spMk id="10" creationId="{9171D15E-A69D-4AD6-8506-CC3C90D85F6A}"/>
          </ac:spMkLst>
        </pc:spChg>
        <pc:spChg chg="mod">
          <ac:chgData name="Sciot Geert" userId="e7868309-1b7c-4e98-9b82-bf911df58571" providerId="ADAL" clId="{AB62F17C-DF37-44B5-B449-DD387B671414}" dt="2020-12-14T16:57:54" v="1340" actId="20577"/>
          <ac:spMkLst>
            <pc:docMk/>
            <pc:sldMk cId="1899779745" sldId="1998"/>
            <ac:spMk id="12" creationId="{6BB61B75-F841-42DE-AB60-D0C60F7F4B52}"/>
          </ac:spMkLst>
        </pc:spChg>
        <pc:spChg chg="mod">
          <ac:chgData name="Sciot Geert" userId="e7868309-1b7c-4e98-9b82-bf911df58571" providerId="ADAL" clId="{AB62F17C-DF37-44B5-B449-DD387B671414}" dt="2020-12-14T16:56:52.467" v="1201" actId="20577"/>
          <ac:spMkLst>
            <pc:docMk/>
            <pc:sldMk cId="1899779745" sldId="1998"/>
            <ac:spMk id="14" creationId="{C9C4D0DA-5BD4-48EB-97E1-C16D605FC29C}"/>
          </ac:spMkLst>
        </pc:spChg>
        <pc:spChg chg="mod">
          <ac:chgData name="Sciot Geert" userId="e7868309-1b7c-4e98-9b82-bf911df58571" providerId="ADAL" clId="{AB62F17C-DF37-44B5-B449-DD387B671414}" dt="2020-12-14T16:58:20.450" v="1395" actId="20577"/>
          <ac:spMkLst>
            <pc:docMk/>
            <pc:sldMk cId="1899779745" sldId="1998"/>
            <ac:spMk id="19" creationId="{759F2BE5-4EE6-4FF9-AA5D-114117A65EE4}"/>
          </ac:spMkLst>
        </pc:spChg>
        <pc:graphicFrameChg chg="mod">
          <ac:chgData name="Sciot Geert" userId="e7868309-1b7c-4e98-9b82-bf911df58571" providerId="ADAL" clId="{AB62F17C-DF37-44B5-B449-DD387B671414}" dt="2020-12-14T16:58:32.550" v="1398"/>
          <ac:graphicFrameMkLst>
            <pc:docMk/>
            <pc:sldMk cId="1899779745" sldId="1998"/>
            <ac:graphicFrameMk id="20" creationId="{B7C24891-C482-4B38-9025-941FB4A9EA26}"/>
          </ac:graphicFrameMkLst>
        </pc:graphicFrameChg>
      </pc:sldChg>
      <pc:sldChg chg="modSp">
        <pc:chgData name="Sciot Geert" userId="e7868309-1b7c-4e98-9b82-bf911df58571" providerId="ADAL" clId="{AB62F17C-DF37-44B5-B449-DD387B671414}" dt="2020-12-14T17:04:57.180" v="1769" actId="20577"/>
        <pc:sldMkLst>
          <pc:docMk/>
          <pc:sldMk cId="2595860071" sldId="2041"/>
        </pc:sldMkLst>
        <pc:spChg chg="mod">
          <ac:chgData name="Sciot Geert" userId="e7868309-1b7c-4e98-9b82-bf911df58571" providerId="ADAL" clId="{AB62F17C-DF37-44B5-B449-DD387B671414}" dt="2020-12-14T17:03:11.345" v="1529" actId="20577"/>
          <ac:spMkLst>
            <pc:docMk/>
            <pc:sldMk cId="2595860071" sldId="2041"/>
            <ac:spMk id="14" creationId="{C9C4D0DA-5BD4-48EB-97E1-C16D605FC29C}"/>
          </ac:spMkLst>
        </pc:spChg>
        <pc:spChg chg="mod">
          <ac:chgData name="Sciot Geert" userId="e7868309-1b7c-4e98-9b82-bf911df58571" providerId="ADAL" clId="{AB62F17C-DF37-44B5-B449-DD387B671414}" dt="2020-12-14T17:04:57.180" v="1769" actId="20577"/>
          <ac:spMkLst>
            <pc:docMk/>
            <pc:sldMk cId="2595860071" sldId="2041"/>
            <ac:spMk id="15" creationId="{76352480-FE75-47B8-AABD-22360DBBB2FD}"/>
          </ac:spMkLst>
        </pc:spChg>
        <pc:spChg chg="mod">
          <ac:chgData name="Sciot Geert" userId="e7868309-1b7c-4e98-9b82-bf911df58571" providerId="ADAL" clId="{AB62F17C-DF37-44B5-B449-DD387B671414}" dt="2020-12-14T17:04:20.480" v="1671" actId="20577"/>
          <ac:spMkLst>
            <pc:docMk/>
            <pc:sldMk cId="2595860071" sldId="2041"/>
            <ac:spMk id="16" creationId="{DBC30BEF-9BDE-4648-894A-CB4118A030B7}"/>
          </ac:spMkLst>
        </pc:spChg>
        <pc:spChg chg="mod">
          <ac:chgData name="Sciot Geert" userId="e7868309-1b7c-4e98-9b82-bf911df58571" providerId="ADAL" clId="{AB62F17C-DF37-44B5-B449-DD387B671414}" dt="2020-12-14T17:03:46.164" v="1584" actId="20577"/>
          <ac:spMkLst>
            <pc:docMk/>
            <pc:sldMk cId="2595860071" sldId="2041"/>
            <ac:spMk id="22" creationId="{CE4686B9-8AF6-4175-8FC9-57CE493A218C}"/>
          </ac:spMkLst>
        </pc:spChg>
      </pc:sldChg>
      <pc:sldChg chg="modSp mod">
        <pc:chgData name="Sciot Geert" userId="e7868309-1b7c-4e98-9b82-bf911df58571" providerId="ADAL" clId="{AB62F17C-DF37-44B5-B449-DD387B671414}" dt="2020-12-14T17:13:51.076" v="2782" actId="27918"/>
        <pc:sldMkLst>
          <pc:docMk/>
          <pc:sldMk cId="1388656673" sldId="2043"/>
        </pc:sldMkLst>
        <pc:spChg chg="mod">
          <ac:chgData name="Sciot Geert" userId="e7868309-1b7c-4e98-9b82-bf911df58571" providerId="ADAL" clId="{AB62F17C-DF37-44B5-B449-DD387B671414}" dt="2020-12-14T17:05:36.246" v="1882" actId="20577"/>
          <ac:spMkLst>
            <pc:docMk/>
            <pc:sldMk cId="1388656673" sldId="2043"/>
            <ac:spMk id="14" creationId="{C9C4D0DA-5BD4-48EB-97E1-C16D605FC29C}"/>
          </ac:spMkLst>
        </pc:spChg>
        <pc:spChg chg="mod">
          <ac:chgData name="Sciot Geert" userId="e7868309-1b7c-4e98-9b82-bf911df58571" providerId="ADAL" clId="{AB62F17C-DF37-44B5-B449-DD387B671414}" dt="2020-12-14T17:06:06.146" v="1921" actId="20577"/>
          <ac:spMkLst>
            <pc:docMk/>
            <pc:sldMk cId="1388656673" sldId="2043"/>
            <ac:spMk id="15" creationId="{A783993C-B785-485F-92AD-974D22F5DEAD}"/>
          </ac:spMkLst>
        </pc:spChg>
      </pc:sldChg>
      <pc:sldChg chg="modSp mod">
        <pc:chgData name="Sciot Geert" userId="e7868309-1b7c-4e98-9b82-bf911df58571" providerId="ADAL" clId="{AB62F17C-DF37-44B5-B449-DD387B671414}" dt="2020-12-14T17:18:24.542" v="2804" actId="27918"/>
        <pc:sldMkLst>
          <pc:docMk/>
          <pc:sldMk cId="2279377164" sldId="2045"/>
        </pc:sldMkLst>
        <pc:spChg chg="mod">
          <ac:chgData name="Sciot Geert" userId="e7868309-1b7c-4e98-9b82-bf911df58571" providerId="ADAL" clId="{AB62F17C-DF37-44B5-B449-DD387B671414}" dt="2020-12-14T17:07:09.246" v="2025" actId="20577"/>
          <ac:spMkLst>
            <pc:docMk/>
            <pc:sldMk cId="2279377164" sldId="2045"/>
            <ac:spMk id="14" creationId="{C9C4D0DA-5BD4-48EB-97E1-C16D605FC29C}"/>
          </ac:spMkLst>
        </pc:spChg>
        <pc:spChg chg="mod">
          <ac:chgData name="Sciot Geert" userId="e7868309-1b7c-4e98-9b82-bf911df58571" providerId="ADAL" clId="{AB62F17C-DF37-44B5-B449-DD387B671414}" dt="2020-12-14T17:08:23.828" v="2236" actId="20577"/>
          <ac:spMkLst>
            <pc:docMk/>
            <pc:sldMk cId="2279377164" sldId="2045"/>
            <ac:spMk id="20" creationId="{7C3DD80F-82CB-4E7D-81B7-F92487CB69D9}"/>
          </ac:spMkLst>
        </pc:spChg>
        <pc:spChg chg="mod">
          <ac:chgData name="Sciot Geert" userId="e7868309-1b7c-4e98-9b82-bf911df58571" providerId="ADAL" clId="{AB62F17C-DF37-44B5-B449-DD387B671414}" dt="2020-12-14T17:07:31.612" v="2115" actId="20577"/>
          <ac:spMkLst>
            <pc:docMk/>
            <pc:sldMk cId="2279377164" sldId="2045"/>
            <ac:spMk id="31" creationId="{89870D5C-A975-42E1-B5C6-84FD00F03C59}"/>
          </ac:spMkLst>
        </pc:spChg>
        <pc:spChg chg="mod">
          <ac:chgData name="Sciot Geert" userId="e7868309-1b7c-4e98-9b82-bf911df58571" providerId="ADAL" clId="{AB62F17C-DF37-44B5-B449-DD387B671414}" dt="2020-12-14T17:08:58.595" v="2325" actId="20577"/>
          <ac:spMkLst>
            <pc:docMk/>
            <pc:sldMk cId="2279377164" sldId="2045"/>
            <ac:spMk id="32" creationId="{38F58FD1-A289-48DD-B015-6DC3F3C3D12C}"/>
          </ac:spMkLst>
        </pc:spChg>
        <pc:spChg chg="mod">
          <ac:chgData name="Sciot Geert" userId="e7868309-1b7c-4e98-9b82-bf911df58571" providerId="ADAL" clId="{AB62F17C-DF37-44B5-B449-DD387B671414}" dt="2020-12-14T17:07:45.346" v="2159" actId="20577"/>
          <ac:spMkLst>
            <pc:docMk/>
            <pc:sldMk cId="2279377164" sldId="2045"/>
            <ac:spMk id="38" creationId="{0F5DC50C-FC0B-406B-BC0B-15192FA9E04B}"/>
          </ac:spMkLst>
        </pc:spChg>
      </pc:sldChg>
      <pc:sldChg chg="modSp">
        <pc:chgData name="Sciot Geert" userId="e7868309-1b7c-4e98-9b82-bf911df58571" providerId="ADAL" clId="{AB62F17C-DF37-44B5-B449-DD387B671414}" dt="2020-12-14T17:18:59.366" v="2806" actId="1076"/>
        <pc:sldMkLst>
          <pc:docMk/>
          <pc:sldMk cId="4231010989" sldId="2047"/>
        </pc:sldMkLst>
        <pc:spChg chg="mod">
          <ac:chgData name="Sciot Geert" userId="e7868309-1b7c-4e98-9b82-bf911df58571" providerId="ADAL" clId="{AB62F17C-DF37-44B5-B449-DD387B671414}" dt="2020-12-14T17:09:23.410" v="2378" actId="20577"/>
          <ac:spMkLst>
            <pc:docMk/>
            <pc:sldMk cId="4231010989" sldId="2047"/>
            <ac:spMk id="2" creationId="{DD091338-B78F-4C9D-8081-A0FCD7101C99}"/>
          </ac:spMkLst>
        </pc:spChg>
        <pc:spChg chg="mod">
          <ac:chgData name="Sciot Geert" userId="e7868309-1b7c-4e98-9b82-bf911df58571" providerId="ADAL" clId="{AB62F17C-DF37-44B5-B449-DD387B671414}" dt="2020-12-14T17:09:38.878" v="2425" actId="20577"/>
          <ac:spMkLst>
            <pc:docMk/>
            <pc:sldMk cId="4231010989" sldId="2047"/>
            <ac:spMk id="14" creationId="{D5882348-40CA-45CB-9716-18218ED9F546}"/>
          </ac:spMkLst>
        </pc:spChg>
        <pc:spChg chg="mod">
          <ac:chgData name="Sciot Geert" userId="e7868309-1b7c-4e98-9b82-bf911df58571" providerId="ADAL" clId="{AB62F17C-DF37-44B5-B449-DD387B671414}" dt="2020-12-14T17:18:51.630" v="2805" actId="1076"/>
          <ac:spMkLst>
            <pc:docMk/>
            <pc:sldMk cId="4231010989" sldId="2047"/>
            <ac:spMk id="24" creationId="{9F42FE17-2C4A-427D-9280-C160DB7791D1}"/>
          </ac:spMkLst>
        </pc:spChg>
        <pc:spChg chg="mod">
          <ac:chgData name="Sciot Geert" userId="e7868309-1b7c-4e98-9b82-bf911df58571" providerId="ADAL" clId="{AB62F17C-DF37-44B5-B449-DD387B671414}" dt="2020-12-14T17:18:59.366" v="2806" actId="1076"/>
          <ac:spMkLst>
            <pc:docMk/>
            <pc:sldMk cId="4231010989" sldId="2047"/>
            <ac:spMk id="25" creationId="{DD6F3F66-6E24-49F5-94B9-2A85FF3DE2A6}"/>
          </ac:spMkLst>
        </pc:spChg>
      </pc:sldChg>
      <pc:sldChg chg="delSp">
        <pc:chgData name="Sciot Geert" userId="e7868309-1b7c-4e98-9b82-bf911df58571" providerId="ADAL" clId="{AB62F17C-DF37-44B5-B449-DD387B671414}" dt="2020-12-14T17:19:13.103" v="2807" actId="478"/>
        <pc:sldMkLst>
          <pc:docMk/>
          <pc:sldMk cId="1941626762" sldId="2050"/>
        </pc:sldMkLst>
        <pc:spChg chg="del">
          <ac:chgData name="Sciot Geert" userId="e7868309-1b7c-4e98-9b82-bf911df58571" providerId="ADAL" clId="{AB62F17C-DF37-44B5-B449-DD387B671414}" dt="2020-12-14T17:19:13.103" v="2807" actId="478"/>
          <ac:spMkLst>
            <pc:docMk/>
            <pc:sldMk cId="1941626762" sldId="2050"/>
            <ac:spMk id="6" creationId="{6921BA89-A4D5-47E8-9904-0DFA7E0D6B4B}"/>
          </ac:spMkLst>
        </pc:spChg>
      </pc:sldChg>
      <pc:sldChg chg="delSp modSp">
        <pc:chgData name="Sciot Geert" userId="e7868309-1b7c-4e98-9b82-bf911df58571" providerId="ADAL" clId="{AB62F17C-DF37-44B5-B449-DD387B671414}" dt="2020-12-14T17:20:20.645" v="2838" actId="478"/>
        <pc:sldMkLst>
          <pc:docMk/>
          <pc:sldMk cId="2673891568" sldId="2051"/>
        </pc:sldMkLst>
        <pc:spChg chg="del">
          <ac:chgData name="Sciot Geert" userId="e7868309-1b7c-4e98-9b82-bf911df58571" providerId="ADAL" clId="{AB62F17C-DF37-44B5-B449-DD387B671414}" dt="2020-12-14T17:20:20.645" v="2838" actId="478"/>
          <ac:spMkLst>
            <pc:docMk/>
            <pc:sldMk cId="2673891568" sldId="2051"/>
            <ac:spMk id="4" creationId="{DA9D5A26-B4B5-47D7-AE48-D5B9A7EF728E}"/>
          </ac:spMkLst>
        </pc:spChg>
        <pc:spChg chg="mod">
          <ac:chgData name="Sciot Geert" userId="e7868309-1b7c-4e98-9b82-bf911df58571" providerId="ADAL" clId="{AB62F17C-DF37-44B5-B449-DD387B671414}" dt="2020-12-14T16:45:30.459" v="79" actId="20577"/>
          <ac:spMkLst>
            <pc:docMk/>
            <pc:sldMk cId="2673891568" sldId="2051"/>
            <ac:spMk id="7" creationId="{B86EAD37-AEFF-40D6-BC82-1BBF4677E7A0}"/>
          </ac:spMkLst>
        </pc:spChg>
        <pc:spChg chg="mod">
          <ac:chgData name="Sciot Geert" userId="e7868309-1b7c-4e98-9b82-bf911df58571" providerId="ADAL" clId="{AB62F17C-DF37-44B5-B449-DD387B671414}" dt="2020-12-14T17:20:14.541" v="2837" actId="1035"/>
          <ac:spMkLst>
            <pc:docMk/>
            <pc:sldMk cId="2673891568" sldId="2051"/>
            <ac:spMk id="8" creationId="{DF25587C-A265-436C-8820-9C65D4566212}"/>
          </ac:spMkLst>
        </pc:spChg>
      </pc:sldChg>
      <pc:sldChg chg="modSp">
        <pc:chgData name="Sciot Geert" userId="e7868309-1b7c-4e98-9b82-bf911df58571" providerId="ADAL" clId="{AB62F17C-DF37-44B5-B449-DD387B671414}" dt="2020-12-14T17:06:27.546" v="1940" actId="20577"/>
        <pc:sldMkLst>
          <pc:docMk/>
          <pc:sldMk cId="4260214483" sldId="2058"/>
        </pc:sldMkLst>
        <pc:spChg chg="mod">
          <ac:chgData name="Sciot Geert" userId="e7868309-1b7c-4e98-9b82-bf911df58571" providerId="ADAL" clId="{AB62F17C-DF37-44B5-B449-DD387B671414}" dt="2020-12-14T17:06:27.546" v="1940" actId="20577"/>
          <ac:spMkLst>
            <pc:docMk/>
            <pc:sldMk cId="4260214483" sldId="2058"/>
            <ac:spMk id="11" creationId="{1AF5DC2B-7210-483F-A140-DD18DC0B35B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93888888888899E-2"/>
          <c:y val="4.2603091879287236E-2"/>
          <c:w val="0.88226365187620004"/>
          <c:h val="0.58797545977616117"/>
        </c:manualLayout>
      </c:layout>
      <c:lineChart>
        <c:grouping val="standard"/>
        <c:varyColors val="0"/>
        <c:ser>
          <c:idx val="0"/>
          <c:order val="0"/>
          <c:tx>
            <c:strRef>
              <c:f>Sheet1!$A$2</c:f>
              <c:strCache>
                <c:ptCount val="1"/>
                <c:pt idx="0">
                  <c:v>BE</c:v>
                </c:pt>
              </c:strCache>
            </c:strRef>
          </c:tx>
          <c:spPr>
            <a:ln w="47625" cap="rnd">
              <a:solidFill>
                <a:srgbClr val="224585"/>
              </a:solidFill>
              <a:round/>
            </a:ln>
            <a:effectLst/>
          </c:spPr>
          <c:marker>
            <c:symbol val="square"/>
            <c:size val="7"/>
            <c:spPr>
              <a:solidFill>
                <a:schemeClr val="bg1"/>
              </a:solidFill>
              <a:ln w="9525">
                <a:solidFill>
                  <a:srgbClr val="004489"/>
                </a:solidFill>
              </a:ln>
              <a:effectLst/>
            </c:spPr>
          </c:marker>
          <c:cat>
            <c:strRef>
              <c:f>Sheet1!$B$1:$E$1</c:f>
              <c:strCache>
                <c:ptCount val="4"/>
                <c:pt idx="0">
                  <c:v>2019K4</c:v>
                </c:pt>
                <c:pt idx="1">
                  <c:v>2020K1</c:v>
                </c:pt>
                <c:pt idx="2">
                  <c:v>2020K2</c:v>
                </c:pt>
                <c:pt idx="3">
                  <c:v>2020K3</c:v>
                </c:pt>
              </c:strCache>
            </c:strRef>
          </c:cat>
          <c:val>
            <c:numRef>
              <c:f>Sheet1!$B$2:$E$2</c:f>
              <c:numCache>
                <c:formatCode>0.0</c:formatCode>
                <c:ptCount val="4"/>
                <c:pt idx="0" formatCode="General">
                  <c:v>100</c:v>
                </c:pt>
                <c:pt idx="1">
                  <c:v>96.58252213909276</c:v>
                </c:pt>
                <c:pt idx="2">
                  <c:v>85.169144965557919</c:v>
                </c:pt>
                <c:pt idx="3">
                  <c:v>94.913447555136784</c:v>
                </c:pt>
              </c:numCache>
            </c:numRef>
          </c:val>
          <c:smooth val="0"/>
          <c:extLst>
            <c:ext xmlns:c16="http://schemas.microsoft.com/office/drawing/2014/chart" uri="{C3380CC4-5D6E-409C-BE32-E72D297353CC}">
              <c16:uniqueId val="{00000000-8E43-4454-8404-0B65FC4B00DB}"/>
            </c:ext>
          </c:extLst>
        </c:ser>
        <c:ser>
          <c:idx val="1"/>
          <c:order val="1"/>
          <c:tx>
            <c:strRef>
              <c:f>Sheet1!$A$3</c:f>
              <c:strCache>
                <c:ptCount val="1"/>
                <c:pt idx="0">
                  <c:v>EA</c:v>
                </c:pt>
              </c:strCache>
            </c:strRef>
          </c:tx>
          <c:spPr>
            <a:ln w="28575" cap="rnd">
              <a:solidFill>
                <a:srgbClr val="009DE0"/>
              </a:solidFill>
              <a:round/>
            </a:ln>
            <a:effectLst/>
          </c:spPr>
          <c:marker>
            <c:symbol val="none"/>
          </c:marker>
          <c:cat>
            <c:strRef>
              <c:f>Sheet1!$B$1:$E$1</c:f>
              <c:strCache>
                <c:ptCount val="4"/>
                <c:pt idx="0">
                  <c:v>2019K4</c:v>
                </c:pt>
                <c:pt idx="1">
                  <c:v>2020K1</c:v>
                </c:pt>
                <c:pt idx="2">
                  <c:v>2020K2</c:v>
                </c:pt>
                <c:pt idx="3">
                  <c:v>2020K3</c:v>
                </c:pt>
              </c:strCache>
            </c:strRef>
          </c:cat>
          <c:val>
            <c:numRef>
              <c:f>Sheet1!$B$3:$E$3</c:f>
              <c:numCache>
                <c:formatCode>0.0</c:formatCode>
                <c:ptCount val="4"/>
                <c:pt idx="0" formatCode="General">
                  <c:v>100</c:v>
                </c:pt>
                <c:pt idx="1">
                  <c:v>96.276367472343964</c:v>
                </c:pt>
                <c:pt idx="2">
                  <c:v>84.918854190643316</c:v>
                </c:pt>
                <c:pt idx="3">
                  <c:v>95.579026235377555</c:v>
                </c:pt>
              </c:numCache>
            </c:numRef>
          </c:val>
          <c:smooth val="0"/>
          <c:extLst>
            <c:ext xmlns:c16="http://schemas.microsoft.com/office/drawing/2014/chart" uri="{C3380CC4-5D6E-409C-BE32-E72D297353CC}">
              <c16:uniqueId val="{00000001-8E43-4454-8404-0B65FC4B00DB}"/>
            </c:ext>
          </c:extLst>
        </c:ser>
        <c:ser>
          <c:idx val="2"/>
          <c:order val="2"/>
          <c:tx>
            <c:strRef>
              <c:f>Sheet1!$A$4</c:f>
              <c:strCache>
                <c:ptCount val="1"/>
                <c:pt idx="0">
                  <c:v>DE</c:v>
                </c:pt>
              </c:strCache>
            </c:strRef>
          </c:tx>
          <c:spPr>
            <a:ln w="28575" cap="rnd">
              <a:solidFill>
                <a:srgbClr val="C00000"/>
              </a:solidFill>
              <a:round/>
            </a:ln>
            <a:effectLst/>
          </c:spPr>
          <c:marker>
            <c:symbol val="none"/>
          </c:marker>
          <c:cat>
            <c:strRef>
              <c:f>Sheet1!$B$1:$E$1</c:f>
              <c:strCache>
                <c:ptCount val="4"/>
                <c:pt idx="0">
                  <c:v>2019K4</c:v>
                </c:pt>
                <c:pt idx="1">
                  <c:v>2020K1</c:v>
                </c:pt>
                <c:pt idx="2">
                  <c:v>2020K2</c:v>
                </c:pt>
                <c:pt idx="3">
                  <c:v>2020K3</c:v>
                </c:pt>
              </c:strCache>
            </c:strRef>
          </c:cat>
          <c:val>
            <c:numRef>
              <c:f>Sheet1!$B$4:$E$4</c:f>
              <c:numCache>
                <c:formatCode>0.0</c:formatCode>
                <c:ptCount val="4"/>
                <c:pt idx="0" formatCode="General">
                  <c:v>100</c:v>
                </c:pt>
                <c:pt idx="1">
                  <c:v>98.102805675547316</c:v>
                </c:pt>
                <c:pt idx="2">
                  <c:v>88.495319762382792</c:v>
                </c:pt>
                <c:pt idx="3">
                  <c:v>95.785037559084543</c:v>
                </c:pt>
              </c:numCache>
            </c:numRef>
          </c:val>
          <c:smooth val="0"/>
          <c:extLst>
            <c:ext xmlns:c16="http://schemas.microsoft.com/office/drawing/2014/chart" uri="{C3380CC4-5D6E-409C-BE32-E72D297353CC}">
              <c16:uniqueId val="{00000002-8E43-4454-8404-0B65FC4B00DB}"/>
            </c:ext>
          </c:extLst>
        </c:ser>
        <c:ser>
          <c:idx val="3"/>
          <c:order val="3"/>
          <c:tx>
            <c:strRef>
              <c:f>Sheet1!$A$5</c:f>
              <c:strCache>
                <c:ptCount val="1"/>
                <c:pt idx="0">
                  <c:v>ES</c:v>
                </c:pt>
              </c:strCache>
            </c:strRef>
          </c:tx>
          <c:spPr>
            <a:ln w="28575" cap="rnd">
              <a:solidFill>
                <a:schemeClr val="accent4"/>
              </a:solidFill>
              <a:round/>
            </a:ln>
            <a:effectLst/>
          </c:spPr>
          <c:marker>
            <c:symbol val="none"/>
          </c:marker>
          <c:cat>
            <c:strRef>
              <c:f>Sheet1!$B$1:$E$1</c:f>
              <c:strCache>
                <c:ptCount val="4"/>
                <c:pt idx="0">
                  <c:v>2019K4</c:v>
                </c:pt>
                <c:pt idx="1">
                  <c:v>2020K1</c:v>
                </c:pt>
                <c:pt idx="2">
                  <c:v>2020K2</c:v>
                </c:pt>
                <c:pt idx="3">
                  <c:v>2020K3</c:v>
                </c:pt>
              </c:strCache>
            </c:strRef>
          </c:cat>
          <c:val>
            <c:numRef>
              <c:f>Sheet1!$B$5:$E$5</c:f>
              <c:numCache>
                <c:formatCode>0.0</c:formatCode>
                <c:ptCount val="4"/>
                <c:pt idx="0" formatCode="General">
                  <c:v>100</c:v>
                </c:pt>
                <c:pt idx="1">
                  <c:v>94.750332286077963</c:v>
                </c:pt>
                <c:pt idx="2">
                  <c:v>77.892480366893409</c:v>
                </c:pt>
                <c:pt idx="3">
                  <c:v>90.899030264083251</c:v>
                </c:pt>
              </c:numCache>
            </c:numRef>
          </c:val>
          <c:smooth val="0"/>
          <c:extLst>
            <c:ext xmlns:c16="http://schemas.microsoft.com/office/drawing/2014/chart" uri="{C3380CC4-5D6E-409C-BE32-E72D297353CC}">
              <c16:uniqueId val="{00000003-8E43-4454-8404-0B65FC4B00DB}"/>
            </c:ext>
          </c:extLst>
        </c:ser>
        <c:ser>
          <c:idx val="4"/>
          <c:order val="4"/>
          <c:tx>
            <c:strRef>
              <c:f>Sheet1!$A$6</c:f>
              <c:strCache>
                <c:ptCount val="1"/>
                <c:pt idx="0">
                  <c:v>FR</c:v>
                </c:pt>
              </c:strCache>
            </c:strRef>
          </c:tx>
          <c:spPr>
            <a:ln w="28575" cap="rnd">
              <a:solidFill>
                <a:schemeClr val="accent5"/>
              </a:solidFill>
              <a:round/>
            </a:ln>
            <a:effectLst/>
          </c:spPr>
          <c:marker>
            <c:symbol val="none"/>
          </c:marker>
          <c:cat>
            <c:strRef>
              <c:f>Sheet1!$B$1:$E$1</c:f>
              <c:strCache>
                <c:ptCount val="4"/>
                <c:pt idx="0">
                  <c:v>2019K4</c:v>
                </c:pt>
                <c:pt idx="1">
                  <c:v>2020K1</c:v>
                </c:pt>
                <c:pt idx="2">
                  <c:v>2020K2</c:v>
                </c:pt>
                <c:pt idx="3">
                  <c:v>2020K3</c:v>
                </c:pt>
              </c:strCache>
            </c:strRef>
          </c:cat>
          <c:val>
            <c:numRef>
              <c:f>Sheet1!$B$6:$E$6</c:f>
              <c:numCache>
                <c:formatCode>0.0</c:formatCode>
                <c:ptCount val="4"/>
                <c:pt idx="0" formatCode="General">
                  <c:v>100</c:v>
                </c:pt>
                <c:pt idx="1">
                  <c:v>94.054273009554819</c:v>
                </c:pt>
                <c:pt idx="2">
                  <c:v>81.141007747075236</c:v>
                </c:pt>
                <c:pt idx="3">
                  <c:v>95.934032955721634</c:v>
                </c:pt>
              </c:numCache>
            </c:numRef>
          </c:val>
          <c:smooth val="0"/>
          <c:extLst>
            <c:ext xmlns:c16="http://schemas.microsoft.com/office/drawing/2014/chart" uri="{C3380CC4-5D6E-409C-BE32-E72D297353CC}">
              <c16:uniqueId val="{00000004-8E43-4454-8404-0B65FC4B00DB}"/>
            </c:ext>
          </c:extLst>
        </c:ser>
        <c:ser>
          <c:idx val="5"/>
          <c:order val="5"/>
          <c:tx>
            <c:strRef>
              <c:f>Sheet1!$A$7</c:f>
              <c:strCache>
                <c:ptCount val="1"/>
                <c:pt idx="0">
                  <c:v>NL</c:v>
                </c:pt>
              </c:strCache>
            </c:strRef>
          </c:tx>
          <c:spPr>
            <a:ln w="28575" cap="rnd">
              <a:solidFill>
                <a:schemeClr val="accent6"/>
              </a:solidFill>
              <a:round/>
            </a:ln>
            <a:effectLst/>
          </c:spPr>
          <c:marker>
            <c:symbol val="none"/>
          </c:marker>
          <c:cat>
            <c:strRef>
              <c:f>Sheet1!$B$1:$E$1</c:f>
              <c:strCache>
                <c:ptCount val="4"/>
                <c:pt idx="0">
                  <c:v>2019K4</c:v>
                </c:pt>
                <c:pt idx="1">
                  <c:v>2020K1</c:v>
                </c:pt>
                <c:pt idx="2">
                  <c:v>2020K2</c:v>
                </c:pt>
                <c:pt idx="3">
                  <c:v>2020K3</c:v>
                </c:pt>
              </c:strCache>
            </c:strRef>
          </c:cat>
          <c:val>
            <c:numRef>
              <c:f>Sheet1!$B$7:$E$7</c:f>
              <c:numCache>
                <c:formatCode>0.0</c:formatCode>
                <c:ptCount val="4"/>
                <c:pt idx="0" formatCode="General">
                  <c:v>100</c:v>
                </c:pt>
                <c:pt idx="1">
                  <c:v>98.505582016582238</c:v>
                </c:pt>
                <c:pt idx="2">
                  <c:v>90.091085099319244</c:v>
                </c:pt>
                <c:pt idx="3">
                  <c:v>97.012917144663461</c:v>
                </c:pt>
              </c:numCache>
            </c:numRef>
          </c:val>
          <c:smooth val="0"/>
          <c:extLst>
            <c:ext xmlns:c16="http://schemas.microsoft.com/office/drawing/2014/chart" uri="{C3380CC4-5D6E-409C-BE32-E72D297353CC}">
              <c16:uniqueId val="{00000005-8E43-4454-8404-0B65FC4B00DB}"/>
            </c:ext>
          </c:extLst>
        </c:ser>
        <c:dLbls>
          <c:showLegendKey val="0"/>
          <c:showVal val="0"/>
          <c:showCatName val="0"/>
          <c:showSerName val="0"/>
          <c:showPercent val="0"/>
          <c:showBubbleSize val="0"/>
        </c:dLbls>
        <c:marker val="1"/>
        <c:smooth val="0"/>
        <c:axId val="1478744704"/>
        <c:axId val="1473665840"/>
      </c:lineChart>
      <c:catAx>
        <c:axId val="14787447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473665840"/>
        <c:crosses val="autoZero"/>
        <c:auto val="1"/>
        <c:lblAlgn val="ctr"/>
        <c:lblOffset val="100"/>
        <c:noMultiLvlLbl val="0"/>
      </c:catAx>
      <c:valAx>
        <c:axId val="147366584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478744704"/>
        <c:crosses val="autoZero"/>
        <c:crossBetween val="between"/>
      </c:valAx>
      <c:spPr>
        <a:noFill/>
        <a:ln>
          <a:noFill/>
        </a:ln>
        <a:effectLst/>
      </c:spPr>
    </c:plotArea>
    <c:legend>
      <c:legendPos val="b"/>
      <c:layout>
        <c:manualLayout>
          <c:xMode val="edge"/>
          <c:yMode val="edge"/>
          <c:x val="0.10107278606869055"/>
          <c:y val="0.85518518963082113"/>
          <c:w val="0.78958863791054013"/>
          <c:h val="6.030591986220292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Sheet1!$C$1</c:f>
              <c:strCache>
                <c:ptCount val="1"/>
                <c:pt idx="0">
                  <c:v>Gezinsconsumptie</c:v>
                </c:pt>
              </c:strCache>
            </c:strRef>
          </c:tx>
          <c:spPr>
            <a:solidFill>
              <a:srgbClr val="FFC000"/>
            </a:solidFill>
            <a:ln>
              <a:noFill/>
            </a:ln>
            <a:effectLst/>
          </c:spPr>
          <c:invertIfNegative val="0"/>
          <c:cat>
            <c:strRef>
              <c:f>Sheet1!$A$2:$A$7</c:f>
              <c:strCache>
                <c:ptCount val="6"/>
                <c:pt idx="0">
                  <c:v>2018</c:v>
                </c:pt>
                <c:pt idx="1">
                  <c:v>2019</c:v>
                </c:pt>
                <c:pt idx="2">
                  <c:v>2020r</c:v>
                </c:pt>
                <c:pt idx="3">
                  <c:v>2021r</c:v>
                </c:pt>
                <c:pt idx="4">
                  <c:v>2022r</c:v>
                </c:pt>
                <c:pt idx="5">
                  <c:v>2023r</c:v>
                </c:pt>
              </c:strCache>
            </c:strRef>
          </c:cat>
          <c:val>
            <c:numRef>
              <c:f>Sheet1!$C$2:$C$7</c:f>
              <c:numCache>
                <c:formatCode>General</c:formatCode>
                <c:ptCount val="6"/>
                <c:pt idx="0">
                  <c:v>0.96361053909854011</c:v>
                </c:pt>
                <c:pt idx="1">
                  <c:v>0.75372331607274767</c:v>
                </c:pt>
                <c:pt idx="2">
                  <c:v>-4.4360246115082891</c:v>
                </c:pt>
                <c:pt idx="3">
                  <c:v>3.3242581207175546</c:v>
                </c:pt>
                <c:pt idx="4">
                  <c:v>2.1094154173534467</c:v>
                </c:pt>
                <c:pt idx="5">
                  <c:v>1.1478092239285049</c:v>
                </c:pt>
              </c:numCache>
            </c:numRef>
          </c:val>
          <c:extLst>
            <c:ext xmlns:c16="http://schemas.microsoft.com/office/drawing/2014/chart" uri="{C3380CC4-5D6E-409C-BE32-E72D297353CC}">
              <c16:uniqueId val="{00000000-9BFC-4C15-804F-B745611BDDC3}"/>
            </c:ext>
          </c:extLst>
        </c:ser>
        <c:ser>
          <c:idx val="2"/>
          <c:order val="2"/>
          <c:tx>
            <c:strRef>
              <c:f>Sheet1!$D$1</c:f>
              <c:strCache>
                <c:ptCount val="1"/>
                <c:pt idx="0">
                  <c:v>Bedrijfsinvesteringen</c:v>
                </c:pt>
              </c:strCache>
            </c:strRef>
          </c:tx>
          <c:spPr>
            <a:solidFill>
              <a:srgbClr val="00B0F0"/>
            </a:solidFill>
            <a:ln>
              <a:noFill/>
            </a:ln>
            <a:effectLst/>
          </c:spPr>
          <c:invertIfNegative val="0"/>
          <c:cat>
            <c:strRef>
              <c:f>Sheet1!$A$2:$A$7</c:f>
              <c:strCache>
                <c:ptCount val="6"/>
                <c:pt idx="0">
                  <c:v>2018</c:v>
                </c:pt>
                <c:pt idx="1">
                  <c:v>2019</c:v>
                </c:pt>
                <c:pt idx="2">
                  <c:v>2020r</c:v>
                </c:pt>
                <c:pt idx="3">
                  <c:v>2021r</c:v>
                </c:pt>
                <c:pt idx="4">
                  <c:v>2022r</c:v>
                </c:pt>
                <c:pt idx="5">
                  <c:v>2023r</c:v>
                </c:pt>
              </c:strCache>
            </c:strRef>
          </c:cat>
          <c:val>
            <c:numRef>
              <c:f>Sheet1!$D$2:$D$7</c:f>
              <c:numCache>
                <c:formatCode>General</c:formatCode>
                <c:ptCount val="6"/>
                <c:pt idx="0">
                  <c:v>0.44939299774296693</c:v>
                </c:pt>
                <c:pt idx="1">
                  <c:v>0.5134635605458524</c:v>
                </c:pt>
                <c:pt idx="2">
                  <c:v>-2.3439217995836485</c:v>
                </c:pt>
                <c:pt idx="3">
                  <c:v>-0.1475133117666767</c:v>
                </c:pt>
                <c:pt idx="4">
                  <c:v>1.1265732123100325</c:v>
                </c:pt>
                <c:pt idx="5">
                  <c:v>0.83819633687891948</c:v>
                </c:pt>
              </c:numCache>
            </c:numRef>
          </c:val>
          <c:extLst>
            <c:ext xmlns:c16="http://schemas.microsoft.com/office/drawing/2014/chart" uri="{C3380CC4-5D6E-409C-BE32-E72D297353CC}">
              <c16:uniqueId val="{00000001-9BFC-4C15-804F-B745611BDDC3}"/>
            </c:ext>
          </c:extLst>
        </c:ser>
        <c:ser>
          <c:idx val="3"/>
          <c:order val="3"/>
          <c:tx>
            <c:strRef>
              <c:f>Sheet1!$E$1</c:f>
              <c:strCache>
                <c:ptCount val="1"/>
                <c:pt idx="0">
                  <c:v>Netto-uitvoer</c:v>
                </c:pt>
              </c:strCache>
            </c:strRef>
          </c:tx>
          <c:spPr>
            <a:solidFill>
              <a:srgbClr val="C00000"/>
            </a:solidFill>
            <a:ln>
              <a:noFill/>
            </a:ln>
            <a:effectLst/>
          </c:spPr>
          <c:invertIfNegative val="0"/>
          <c:cat>
            <c:strRef>
              <c:f>Sheet1!$A$2:$A$7</c:f>
              <c:strCache>
                <c:ptCount val="6"/>
                <c:pt idx="0">
                  <c:v>2018</c:v>
                </c:pt>
                <c:pt idx="1">
                  <c:v>2019</c:v>
                </c:pt>
                <c:pt idx="2">
                  <c:v>2020r</c:v>
                </c:pt>
                <c:pt idx="3">
                  <c:v>2021r</c:v>
                </c:pt>
                <c:pt idx="4">
                  <c:v>2022r</c:v>
                </c:pt>
                <c:pt idx="5">
                  <c:v>2023r</c:v>
                </c:pt>
              </c:strCache>
            </c:strRef>
          </c:cat>
          <c:val>
            <c:numRef>
              <c:f>Sheet1!$E$2:$E$7</c:f>
              <c:numCache>
                <c:formatCode>General</c:formatCode>
                <c:ptCount val="6"/>
                <c:pt idx="0">
                  <c:v>-0.54498166894759548</c:v>
                </c:pt>
                <c:pt idx="1">
                  <c:v>0.21298058329423367</c:v>
                </c:pt>
                <c:pt idx="2">
                  <c:v>0.46508308761760592</c:v>
                </c:pt>
                <c:pt idx="3">
                  <c:v>-0.96364170719311792</c:v>
                </c:pt>
                <c:pt idx="4">
                  <c:v>-0.41798419998807906</c:v>
                </c:pt>
                <c:pt idx="5">
                  <c:v>-0.37146498226268293</c:v>
                </c:pt>
              </c:numCache>
            </c:numRef>
          </c:val>
          <c:extLst>
            <c:ext xmlns:c16="http://schemas.microsoft.com/office/drawing/2014/chart" uri="{C3380CC4-5D6E-409C-BE32-E72D297353CC}">
              <c16:uniqueId val="{00000002-9BFC-4C15-804F-B745611BDDC3}"/>
            </c:ext>
          </c:extLst>
        </c:ser>
        <c:ser>
          <c:idx val="4"/>
          <c:order val="4"/>
          <c:tx>
            <c:strRef>
              <c:f>Sheet1!$F$1</c:f>
              <c:strCache>
                <c:ptCount val="1"/>
                <c:pt idx="0">
                  <c:v>Overige¹</c:v>
                </c:pt>
              </c:strCache>
            </c:strRef>
          </c:tx>
          <c:spPr>
            <a:solidFill>
              <a:schemeClr val="bg1">
                <a:lumMod val="75000"/>
              </a:schemeClr>
            </a:solidFill>
            <a:ln>
              <a:noFill/>
            </a:ln>
            <a:effectLst/>
          </c:spPr>
          <c:invertIfNegative val="0"/>
          <c:cat>
            <c:strRef>
              <c:f>Sheet1!$A$2:$A$7</c:f>
              <c:strCache>
                <c:ptCount val="6"/>
                <c:pt idx="0">
                  <c:v>2018</c:v>
                </c:pt>
                <c:pt idx="1">
                  <c:v>2019</c:v>
                </c:pt>
                <c:pt idx="2">
                  <c:v>2020r</c:v>
                </c:pt>
                <c:pt idx="3">
                  <c:v>2021r</c:v>
                </c:pt>
                <c:pt idx="4">
                  <c:v>2022r</c:v>
                </c:pt>
                <c:pt idx="5">
                  <c:v>2023r</c:v>
                </c:pt>
              </c:strCache>
            </c:strRef>
          </c:cat>
          <c:val>
            <c:numRef>
              <c:f>Sheet1!$F$2:$F$7</c:f>
              <c:numCache>
                <c:formatCode>General</c:formatCode>
                <c:ptCount val="6"/>
                <c:pt idx="0">
                  <c:v>0.94427288459591763</c:v>
                </c:pt>
                <c:pt idx="1">
                  <c:v>0.26366954987394131</c:v>
                </c:pt>
                <c:pt idx="2">
                  <c:v>-0.42481609398901993</c:v>
                </c:pt>
                <c:pt idx="3">
                  <c:v>1.2871819042036634</c:v>
                </c:pt>
                <c:pt idx="4">
                  <c:v>0.27339701653347442</c:v>
                </c:pt>
                <c:pt idx="5">
                  <c:v>0.65347278762989558</c:v>
                </c:pt>
              </c:numCache>
            </c:numRef>
          </c:val>
          <c:extLst>
            <c:ext xmlns:c16="http://schemas.microsoft.com/office/drawing/2014/chart" uri="{C3380CC4-5D6E-409C-BE32-E72D297353CC}">
              <c16:uniqueId val="{00000003-9BFC-4C15-804F-B745611BDDC3}"/>
            </c:ext>
          </c:extLst>
        </c:ser>
        <c:dLbls>
          <c:showLegendKey val="0"/>
          <c:showVal val="0"/>
          <c:showCatName val="0"/>
          <c:showSerName val="0"/>
          <c:showPercent val="0"/>
          <c:showBubbleSize val="0"/>
        </c:dLbls>
        <c:gapWidth val="150"/>
        <c:overlap val="100"/>
        <c:axId val="1788744176"/>
        <c:axId val="1779786640"/>
      </c:barChart>
      <c:lineChart>
        <c:grouping val="standard"/>
        <c:varyColors val="0"/>
        <c:ser>
          <c:idx val="0"/>
          <c:order val="0"/>
          <c:tx>
            <c:strRef>
              <c:f>Sheet1!$B$1</c:f>
              <c:strCache>
                <c:ptCount val="1"/>
                <c:pt idx="0">
                  <c:v>Bbp-groei (%)</c:v>
                </c:pt>
              </c:strCache>
            </c:strRef>
          </c:tx>
          <c:spPr>
            <a:ln w="28575" cap="rnd">
              <a:solidFill>
                <a:schemeClr val="accent1"/>
              </a:solidFill>
              <a:round/>
            </a:ln>
            <a:effectLst/>
          </c:spPr>
          <c:marker>
            <c:symbol val="circle"/>
            <c:size val="6"/>
            <c:spPr>
              <a:solidFill>
                <a:schemeClr val="bg1">
                  <a:lumMod val="95000"/>
                </a:schemeClr>
              </a:solidFill>
              <a:ln w="9525">
                <a:solidFill>
                  <a:schemeClr val="accent1"/>
                </a:solidFill>
              </a:ln>
              <a:effectLst/>
            </c:spPr>
          </c:marker>
          <c:dLbls>
            <c:dLbl>
              <c:idx val="2"/>
              <c:layout>
                <c:manualLayout>
                  <c:x val="-4.9418029901416305E-2"/>
                  <c:y val="3.92078700656797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FC-4C15-804F-B745611BDDC3}"/>
                </c:ext>
              </c:extLst>
            </c:dLbl>
            <c:dLbl>
              <c:idx val="3"/>
              <c:layout>
                <c:manualLayout>
                  <c:x val="-3.7779962546816481E-2"/>
                  <c:y val="-8.0877060768874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FC-4C15-804F-B745611BDDC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2020r</c:v>
                </c:pt>
                <c:pt idx="3">
                  <c:v>2021r</c:v>
                </c:pt>
                <c:pt idx="4">
                  <c:v>2022r</c:v>
                </c:pt>
                <c:pt idx="5">
                  <c:v>2023r</c:v>
                </c:pt>
              </c:strCache>
            </c:strRef>
          </c:cat>
          <c:val>
            <c:numRef>
              <c:f>Sheet1!$B$2:$B$7</c:f>
              <c:numCache>
                <c:formatCode>General</c:formatCode>
                <c:ptCount val="6"/>
                <c:pt idx="0">
                  <c:v>1.8122947524898292</c:v>
                </c:pt>
                <c:pt idx="1">
                  <c:v>1.743837009786775</c:v>
                </c:pt>
                <c:pt idx="2">
                  <c:v>-6.7396794174633516</c:v>
                </c:pt>
                <c:pt idx="3">
                  <c:v>3.5002850059614232</c:v>
                </c:pt>
                <c:pt idx="4">
                  <c:v>3.0914014462088746</c:v>
                </c:pt>
                <c:pt idx="5">
                  <c:v>2.2680133661746371</c:v>
                </c:pt>
              </c:numCache>
            </c:numRef>
          </c:val>
          <c:smooth val="0"/>
          <c:extLst>
            <c:ext xmlns:c16="http://schemas.microsoft.com/office/drawing/2014/chart" uri="{C3380CC4-5D6E-409C-BE32-E72D297353CC}">
              <c16:uniqueId val="{00000005-9BFC-4C15-804F-B745611BDDC3}"/>
            </c:ext>
          </c:extLst>
        </c:ser>
        <c:dLbls>
          <c:showLegendKey val="0"/>
          <c:showVal val="0"/>
          <c:showCatName val="0"/>
          <c:showSerName val="0"/>
          <c:showPercent val="0"/>
          <c:showBubbleSize val="0"/>
        </c:dLbls>
        <c:marker val="1"/>
        <c:smooth val="0"/>
        <c:axId val="1788744176"/>
        <c:axId val="1779786640"/>
      </c:lineChart>
      <c:catAx>
        <c:axId val="1788744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779786640"/>
        <c:crosses val="autoZero"/>
        <c:auto val="1"/>
        <c:lblAlgn val="ctr"/>
        <c:lblOffset val="100"/>
        <c:noMultiLvlLbl val="0"/>
      </c:catAx>
      <c:valAx>
        <c:axId val="177978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788744176"/>
        <c:crosses val="autoZero"/>
        <c:crossBetween val="between"/>
      </c:valAx>
      <c:spPr>
        <a:noFill/>
        <a:ln>
          <a:noFill/>
        </a:ln>
        <a:effectLst/>
      </c:spPr>
    </c:plotArea>
    <c:legend>
      <c:legendPos val="b"/>
      <c:layout>
        <c:manualLayout>
          <c:xMode val="edge"/>
          <c:yMode val="edge"/>
          <c:x val="5.6916549814541084E-2"/>
          <c:y val="0.87364536242939972"/>
          <c:w val="0.86111256672844561"/>
          <c:h val="0.126354637570600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72023809523812E-2"/>
          <c:y val="4.1527158766200181E-2"/>
          <c:w val="0.90021269395329728"/>
          <c:h val="0.61275936732945369"/>
        </c:manualLayout>
      </c:layout>
      <c:lineChart>
        <c:grouping val="standard"/>
        <c:varyColors val="0"/>
        <c:ser>
          <c:idx val="1"/>
          <c:order val="0"/>
          <c:tx>
            <c:strRef>
              <c:f>Sheet1!$A$4:$I$4</c:f>
              <c:strCache>
                <c:ptCount val="9"/>
                <c:pt idx="0">
                  <c:v>Savings ratio</c:v>
                </c:pt>
              </c:strCache>
            </c:strRef>
          </c:tx>
          <c:spPr>
            <a:ln w="19050">
              <a:solidFill>
                <a:srgbClr val="C00000"/>
              </a:solidFill>
              <a:prstDash val="sysDot"/>
            </a:ln>
          </c:spPr>
          <c:marker>
            <c:symbol val="circle"/>
            <c:size val="9"/>
            <c:spPr>
              <a:solidFill>
                <a:srgbClr val="C00000"/>
              </a:solidFill>
              <a:ln>
                <a:solidFill>
                  <a:srgbClr val="C00000"/>
                </a:solidFill>
              </a:ln>
            </c:spPr>
          </c:marker>
          <c:cat>
            <c:strRef>
              <c:f>Sheet1!$J$1:$Q$1</c:f>
              <c:strCache>
                <c:ptCount val="5"/>
                <c:pt idx="0">
                  <c:v>2019</c:v>
                </c:pt>
                <c:pt idx="1">
                  <c:v>2020e</c:v>
                </c:pt>
                <c:pt idx="2">
                  <c:v>2021e</c:v>
                </c:pt>
                <c:pt idx="3">
                  <c:v>2022e</c:v>
                </c:pt>
                <c:pt idx="4">
                  <c:v>2023e</c:v>
                </c:pt>
              </c:strCache>
            </c:strRef>
          </c:cat>
          <c:val>
            <c:numRef>
              <c:f>Sheet1!$J$4:$Q$4</c:f>
              <c:numCache>
                <c:formatCode>#,##0.00</c:formatCode>
                <c:ptCount val="5"/>
                <c:pt idx="0">
                  <c:v>13.036381890576015</c:v>
                </c:pt>
                <c:pt idx="1">
                  <c:v>20.715527296238594</c:v>
                </c:pt>
                <c:pt idx="2">
                  <c:v>16.585509795008079</c:v>
                </c:pt>
                <c:pt idx="3">
                  <c:v>14.372667908867106</c:v>
                </c:pt>
                <c:pt idx="4">
                  <c:v>14.355766478819723</c:v>
                </c:pt>
              </c:numCache>
            </c:numRef>
          </c:val>
          <c:smooth val="0"/>
          <c:extLst>
            <c:ext xmlns:c16="http://schemas.microsoft.com/office/drawing/2014/chart" uri="{C3380CC4-5D6E-409C-BE32-E72D297353CC}">
              <c16:uniqueId val="{00000000-0301-49D6-9822-3033D7F5E193}"/>
            </c:ext>
          </c:extLst>
        </c:ser>
        <c:dLbls>
          <c:showLegendKey val="0"/>
          <c:showVal val="0"/>
          <c:showCatName val="0"/>
          <c:showSerName val="0"/>
          <c:showPercent val="0"/>
          <c:showBubbleSize val="0"/>
        </c:dLbls>
        <c:marker val="1"/>
        <c:smooth val="0"/>
        <c:axId val="45476864"/>
        <c:axId val="45479040"/>
      </c:lineChart>
      <c:catAx>
        <c:axId val="45476864"/>
        <c:scaling>
          <c:orientation val="minMax"/>
        </c:scaling>
        <c:delete val="0"/>
        <c:axPos val="b"/>
        <c:numFmt formatCode="General" sourceLinked="1"/>
        <c:majorTickMark val="in"/>
        <c:minorTickMark val="none"/>
        <c:tickLblPos val="low"/>
        <c:spPr>
          <a:ln w="4112">
            <a:noFill/>
            <a:prstDash val="solid"/>
          </a:ln>
        </c:spPr>
        <c:txPr>
          <a:bodyPr rot="0" vert="horz"/>
          <a:lstStyle/>
          <a:p>
            <a:pPr>
              <a:defRPr sz="1200"/>
            </a:pPr>
            <a:endParaRPr lang="nl-BE"/>
          </a:p>
        </c:txPr>
        <c:crossAx val="45479040"/>
        <c:crosses val="autoZero"/>
        <c:auto val="0"/>
        <c:lblAlgn val="ctr"/>
        <c:lblOffset val="100"/>
        <c:noMultiLvlLbl val="0"/>
      </c:catAx>
      <c:valAx>
        <c:axId val="45479040"/>
        <c:scaling>
          <c:orientation val="minMax"/>
        </c:scaling>
        <c:delete val="0"/>
        <c:axPos val="l"/>
        <c:majorGridlines>
          <c:spPr>
            <a:ln w="9525">
              <a:solidFill>
                <a:srgbClr val="D9D9D9"/>
              </a:solidFill>
              <a:prstDash val="solid"/>
            </a:ln>
          </c:spPr>
        </c:majorGridlines>
        <c:numFmt formatCode="0" sourceLinked="0"/>
        <c:majorTickMark val="cross"/>
        <c:minorTickMark val="none"/>
        <c:tickLblPos val="nextTo"/>
        <c:spPr>
          <a:ln w="6350">
            <a:noFill/>
            <a:prstDash val="solid"/>
          </a:ln>
        </c:spPr>
        <c:txPr>
          <a:bodyPr rot="0" vert="horz"/>
          <a:lstStyle/>
          <a:p>
            <a:pPr>
              <a:defRPr sz="1200"/>
            </a:pPr>
            <a:endParaRPr lang="nl-BE"/>
          </a:p>
        </c:txPr>
        <c:crossAx val="45476864"/>
        <c:crosses val="autoZero"/>
        <c:crossBetween val="between"/>
      </c:valAx>
      <c:spPr>
        <a:noFill/>
        <a:ln w="6350">
          <a:noFill/>
          <a:prstDash val="solid"/>
        </a:ln>
      </c:spPr>
    </c:plotArea>
    <c:plotVisOnly val="1"/>
    <c:dispBlanksAs val="gap"/>
    <c:showDLblsOverMax val="0"/>
  </c:chart>
  <c:spPr>
    <a:noFill/>
    <a:ln>
      <a:noFill/>
    </a:ln>
  </c:spPr>
  <c:txPr>
    <a:bodyPr/>
    <a:lstStyle/>
    <a:p>
      <a:pPr>
        <a:defRPr sz="1400" b="0" i="0" u="none" strike="noStrike" baseline="0">
          <a:solidFill>
            <a:schemeClr val="tx1"/>
          </a:solidFill>
          <a:latin typeface="+mn-lt"/>
          <a:ea typeface="Arial"/>
          <a:cs typeface="Arial"/>
        </a:defRPr>
      </a:pPr>
      <a:endParaRPr lang="nl-B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6309523809524E-2"/>
          <c:y val="3.2246870109546168E-2"/>
          <c:w val="0.89651865079365078"/>
          <c:h val="0.43172437402190922"/>
        </c:manualLayout>
      </c:layout>
      <c:barChart>
        <c:barDir val="col"/>
        <c:grouping val="stacked"/>
        <c:varyColors val="0"/>
        <c:ser>
          <c:idx val="3"/>
          <c:order val="0"/>
          <c:tx>
            <c:strRef>
              <c:f>Sheet1!$A$5</c:f>
              <c:strCache>
                <c:ptCount val="1"/>
                <c:pt idx="0">
                  <c:v>Netto-overdrachten van de overheid</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00E8-45CC-B80B-6D327C2747A1}"/>
              </c:ext>
            </c:extLst>
          </c:dPt>
          <c:cat>
            <c:strRef>
              <c:f>Sheet1!$B$1:$G$1</c:f>
              <c:strCache>
                <c:ptCount val="6"/>
                <c:pt idx="0">
                  <c:v>2018</c:v>
                </c:pt>
                <c:pt idx="1">
                  <c:v>2019</c:v>
                </c:pt>
                <c:pt idx="2">
                  <c:v>2020e</c:v>
                </c:pt>
                <c:pt idx="3">
                  <c:v>2021e</c:v>
                </c:pt>
                <c:pt idx="4">
                  <c:v>2022e</c:v>
                </c:pt>
                <c:pt idx="5">
                  <c:v>2023e</c:v>
                </c:pt>
              </c:strCache>
            </c:strRef>
          </c:cat>
          <c:val>
            <c:numRef>
              <c:f>Sheet1!$B$5:$G$5</c:f>
              <c:numCache>
                <c:formatCode>0.00</c:formatCode>
                <c:ptCount val="6"/>
                <c:pt idx="0">
                  <c:v>-8.8774312834998259E-2</c:v>
                </c:pt>
                <c:pt idx="1">
                  <c:v>1.0209419738865</c:v>
                </c:pt>
                <c:pt idx="2">
                  <c:v>6.0482136295704647</c:v>
                </c:pt>
                <c:pt idx="3">
                  <c:v>-3.3269910190963556</c:v>
                </c:pt>
                <c:pt idx="4">
                  <c:v>-0.30114847881797635</c:v>
                </c:pt>
                <c:pt idx="5">
                  <c:v>0.55202303573960965</c:v>
                </c:pt>
              </c:numCache>
            </c:numRef>
          </c:val>
          <c:extLst>
            <c:ext xmlns:c16="http://schemas.microsoft.com/office/drawing/2014/chart" uri="{C3380CC4-5D6E-409C-BE32-E72D297353CC}">
              <c16:uniqueId val="{00000002-00E8-45CC-B80B-6D327C2747A1}"/>
            </c:ext>
          </c:extLst>
        </c:ser>
        <c:ser>
          <c:idx val="2"/>
          <c:order val="1"/>
          <c:tx>
            <c:strRef>
              <c:f>Sheet1!$A$4</c:f>
              <c:strCache>
                <c:ptCount val="1"/>
                <c:pt idx="0">
                  <c:v>Vermogensinkomens (dividenden, …)</c:v>
                </c:pt>
              </c:strCache>
            </c:strRef>
          </c:tx>
          <c:spPr>
            <a:solidFill>
              <a:schemeClr val="accent3"/>
            </a:solidFill>
            <a:ln>
              <a:noFill/>
            </a:ln>
            <a:effectLst/>
          </c:spPr>
          <c:invertIfNegative val="0"/>
          <c:cat>
            <c:strRef>
              <c:f>Sheet1!$B$1:$G$1</c:f>
              <c:strCache>
                <c:ptCount val="6"/>
                <c:pt idx="0">
                  <c:v>2018</c:v>
                </c:pt>
                <c:pt idx="1">
                  <c:v>2019</c:v>
                </c:pt>
                <c:pt idx="2">
                  <c:v>2020e</c:v>
                </c:pt>
                <c:pt idx="3">
                  <c:v>2021e</c:v>
                </c:pt>
                <c:pt idx="4">
                  <c:v>2022e</c:v>
                </c:pt>
                <c:pt idx="5">
                  <c:v>2023e</c:v>
                </c:pt>
              </c:strCache>
            </c:strRef>
          </c:cat>
          <c:val>
            <c:numRef>
              <c:f>Sheet1!$B$4:$G$4</c:f>
              <c:numCache>
                <c:formatCode>0.00</c:formatCode>
                <c:ptCount val="6"/>
                <c:pt idx="0">
                  <c:v>-6.8267268412309538E-3</c:v>
                </c:pt>
                <c:pt idx="1">
                  <c:v>-5.6257716287290996E-2</c:v>
                </c:pt>
                <c:pt idx="2">
                  <c:v>-1.0583303038126188</c:v>
                </c:pt>
                <c:pt idx="3">
                  <c:v>0.62218957000878727</c:v>
                </c:pt>
                <c:pt idx="4">
                  <c:v>0.22291167199691675</c:v>
                </c:pt>
                <c:pt idx="5">
                  <c:v>0.12869209280337185</c:v>
                </c:pt>
              </c:numCache>
            </c:numRef>
          </c:val>
          <c:extLst>
            <c:ext xmlns:c16="http://schemas.microsoft.com/office/drawing/2014/chart" uri="{C3380CC4-5D6E-409C-BE32-E72D297353CC}">
              <c16:uniqueId val="{00000003-00E8-45CC-B80B-6D327C2747A1}"/>
            </c:ext>
          </c:extLst>
        </c:ser>
        <c:ser>
          <c:idx val="0"/>
          <c:order val="2"/>
          <c:tx>
            <c:strRef>
              <c:f>Sheet1!$A$2</c:f>
              <c:strCache>
                <c:ptCount val="1"/>
                <c:pt idx="0">
                  <c:v>Inkomen van zelfstandigen</c:v>
                </c:pt>
              </c:strCache>
            </c:strRef>
          </c:tx>
          <c:spPr>
            <a:solidFill>
              <a:srgbClr val="00B0F0"/>
            </a:solidFill>
            <a:ln>
              <a:noFill/>
            </a:ln>
            <a:effectLst/>
          </c:spPr>
          <c:invertIfNegative val="0"/>
          <c:cat>
            <c:strRef>
              <c:f>Sheet1!$B$1:$G$1</c:f>
              <c:strCache>
                <c:ptCount val="6"/>
                <c:pt idx="0">
                  <c:v>2018</c:v>
                </c:pt>
                <c:pt idx="1">
                  <c:v>2019</c:v>
                </c:pt>
                <c:pt idx="2">
                  <c:v>2020e</c:v>
                </c:pt>
                <c:pt idx="3">
                  <c:v>2021e</c:v>
                </c:pt>
                <c:pt idx="4">
                  <c:v>2022e</c:v>
                </c:pt>
                <c:pt idx="5">
                  <c:v>2023e</c:v>
                </c:pt>
              </c:strCache>
            </c:strRef>
          </c:cat>
          <c:val>
            <c:numRef>
              <c:f>Sheet1!$B$2:$G$2</c:f>
              <c:numCache>
                <c:formatCode>0.00</c:formatCode>
                <c:ptCount val="6"/>
                <c:pt idx="0">
                  <c:v>9.236645502322037E-2</c:v>
                </c:pt>
                <c:pt idx="1">
                  <c:v>0.4650179184825573</c:v>
                </c:pt>
                <c:pt idx="2">
                  <c:v>-3.0968381006770582</c:v>
                </c:pt>
                <c:pt idx="3">
                  <c:v>1.3160929831083601</c:v>
                </c:pt>
                <c:pt idx="4">
                  <c:v>0.27943833357934078</c:v>
                </c:pt>
                <c:pt idx="5">
                  <c:v>0.26612524171780932</c:v>
                </c:pt>
              </c:numCache>
            </c:numRef>
          </c:val>
          <c:extLst>
            <c:ext xmlns:c16="http://schemas.microsoft.com/office/drawing/2014/chart" uri="{C3380CC4-5D6E-409C-BE32-E72D297353CC}">
              <c16:uniqueId val="{00000004-00E8-45CC-B80B-6D327C2747A1}"/>
            </c:ext>
          </c:extLst>
        </c:ser>
        <c:ser>
          <c:idx val="1"/>
          <c:order val="3"/>
          <c:tx>
            <c:strRef>
              <c:f>Sheet1!$A$3</c:f>
              <c:strCache>
                <c:ptCount val="1"/>
                <c:pt idx="0">
                  <c:v>Lonen en wedden</c:v>
                </c:pt>
              </c:strCache>
            </c:strRef>
          </c:tx>
          <c:spPr>
            <a:solidFill>
              <a:srgbClr val="B7CF87"/>
            </a:solidFill>
            <a:ln>
              <a:noFill/>
            </a:ln>
            <a:effectLst/>
          </c:spPr>
          <c:invertIfNegative val="0"/>
          <c:cat>
            <c:strRef>
              <c:f>Sheet1!$B$1:$G$1</c:f>
              <c:strCache>
                <c:ptCount val="6"/>
                <c:pt idx="0">
                  <c:v>2018</c:v>
                </c:pt>
                <c:pt idx="1">
                  <c:v>2019</c:v>
                </c:pt>
                <c:pt idx="2">
                  <c:v>2020e</c:v>
                </c:pt>
                <c:pt idx="3">
                  <c:v>2021e</c:v>
                </c:pt>
                <c:pt idx="4">
                  <c:v>2022e</c:v>
                </c:pt>
                <c:pt idx="5">
                  <c:v>2023e</c:v>
                </c:pt>
              </c:strCache>
            </c:strRef>
          </c:cat>
          <c:val>
            <c:numRef>
              <c:f>Sheet1!$B$3:$G$3</c:f>
              <c:numCache>
                <c:formatCode>0.00</c:formatCode>
                <c:ptCount val="6"/>
                <c:pt idx="0">
                  <c:v>1.1103076780896106</c:v>
                </c:pt>
                <c:pt idx="1">
                  <c:v>1.6346020514841162</c:v>
                </c:pt>
                <c:pt idx="2">
                  <c:v>-1.8102452136505891</c:v>
                </c:pt>
                <c:pt idx="3">
                  <c:v>2.7730964373546834</c:v>
                </c:pt>
                <c:pt idx="4">
                  <c:v>1.2301633442332616</c:v>
                </c:pt>
                <c:pt idx="5">
                  <c:v>1.2407537030077307</c:v>
                </c:pt>
              </c:numCache>
            </c:numRef>
          </c:val>
          <c:extLst>
            <c:ext xmlns:c16="http://schemas.microsoft.com/office/drawing/2014/chart" uri="{C3380CC4-5D6E-409C-BE32-E72D297353CC}">
              <c16:uniqueId val="{00000005-00E8-45CC-B80B-6D327C2747A1}"/>
            </c:ext>
          </c:extLst>
        </c:ser>
        <c:dLbls>
          <c:showLegendKey val="0"/>
          <c:showVal val="0"/>
          <c:showCatName val="0"/>
          <c:showSerName val="0"/>
          <c:showPercent val="0"/>
          <c:showBubbleSize val="0"/>
        </c:dLbls>
        <c:gapWidth val="150"/>
        <c:overlap val="100"/>
        <c:axId val="711482768"/>
        <c:axId val="541621232"/>
      </c:barChart>
      <c:lineChart>
        <c:grouping val="standard"/>
        <c:varyColors val="0"/>
        <c:ser>
          <c:idx val="4"/>
          <c:order val="4"/>
          <c:tx>
            <c:strRef>
              <c:f>Sheet1!$A$6</c:f>
              <c:strCache>
                <c:ptCount val="1"/>
                <c:pt idx="0">
                  <c:v>Beschikbaar gezinsinkomen (in %)</c:v>
                </c:pt>
              </c:strCache>
            </c:strRef>
          </c:tx>
          <c:spPr>
            <a:ln w="28575" cap="rnd">
              <a:solidFill>
                <a:schemeClr val="accent4">
                  <a:lumMod val="75000"/>
                </a:schemeClr>
              </a:solidFill>
              <a:round/>
            </a:ln>
            <a:effectLst/>
          </c:spPr>
          <c:marker>
            <c:symbol val="none"/>
          </c:marker>
          <c:cat>
            <c:strRef>
              <c:f>Sheet1!$B$1:$G$1</c:f>
              <c:strCache>
                <c:ptCount val="6"/>
                <c:pt idx="0">
                  <c:v>2018</c:v>
                </c:pt>
                <c:pt idx="1">
                  <c:v>2019</c:v>
                </c:pt>
                <c:pt idx="2">
                  <c:v>2020e</c:v>
                </c:pt>
                <c:pt idx="3">
                  <c:v>2021e</c:v>
                </c:pt>
                <c:pt idx="4">
                  <c:v>2022e</c:v>
                </c:pt>
                <c:pt idx="5">
                  <c:v>2023e</c:v>
                </c:pt>
              </c:strCache>
            </c:strRef>
          </c:cat>
          <c:val>
            <c:numRef>
              <c:f>Sheet1!$B$6:$G$6</c:f>
              <c:numCache>
                <c:formatCode>0.0</c:formatCode>
                <c:ptCount val="6"/>
                <c:pt idx="0">
                  <c:v>1.1070730934366213</c:v>
                </c:pt>
                <c:pt idx="1">
                  <c:v>3.0643042275658563</c:v>
                </c:pt>
                <c:pt idx="2">
                  <c:v>8.2800011430213039E-2</c:v>
                </c:pt>
                <c:pt idx="3">
                  <c:v>1.3843879713754794</c:v>
                </c:pt>
                <c:pt idx="4">
                  <c:v>1.4313648709915385</c:v>
                </c:pt>
                <c:pt idx="5">
                  <c:v>2.1875940732685448</c:v>
                </c:pt>
              </c:numCache>
            </c:numRef>
          </c:val>
          <c:smooth val="0"/>
          <c:extLst>
            <c:ext xmlns:c16="http://schemas.microsoft.com/office/drawing/2014/chart" uri="{C3380CC4-5D6E-409C-BE32-E72D297353CC}">
              <c16:uniqueId val="{00000006-00E8-45CC-B80B-6D327C2747A1}"/>
            </c:ext>
          </c:extLst>
        </c:ser>
        <c:dLbls>
          <c:showLegendKey val="0"/>
          <c:showVal val="0"/>
          <c:showCatName val="0"/>
          <c:showSerName val="0"/>
          <c:showPercent val="0"/>
          <c:showBubbleSize val="0"/>
        </c:dLbls>
        <c:marker val="1"/>
        <c:smooth val="0"/>
        <c:axId val="711482768"/>
        <c:axId val="541621232"/>
      </c:lineChart>
      <c:catAx>
        <c:axId val="711482768"/>
        <c:scaling>
          <c:orientation val="minMax"/>
        </c:scaling>
        <c:delete val="0"/>
        <c:axPos val="b"/>
        <c:numFmt formatCode="General" sourceLinked="1"/>
        <c:majorTickMark val="in"/>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541621232"/>
        <c:crosses val="autoZero"/>
        <c:auto val="1"/>
        <c:lblAlgn val="ctr"/>
        <c:lblOffset val="100"/>
        <c:noMultiLvlLbl val="0"/>
      </c:catAx>
      <c:valAx>
        <c:axId val="541621232"/>
        <c:scaling>
          <c:orientation val="minMax"/>
        </c:scaling>
        <c:delete val="0"/>
        <c:axPos val="l"/>
        <c:majorGridlines>
          <c:spPr>
            <a:ln w="9525" cap="flat" cmpd="sng" algn="ctr">
              <a:solidFill>
                <a:srgbClr val="D9D9D9"/>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711482768"/>
        <c:crosses val="autoZero"/>
        <c:crossBetween val="between"/>
      </c:valAx>
      <c:spPr>
        <a:noFill/>
        <a:ln>
          <a:noFill/>
        </a:ln>
        <a:effectLst/>
      </c:spPr>
    </c:plotArea>
    <c:legend>
      <c:legendPos val="b"/>
      <c:layout>
        <c:manualLayout>
          <c:xMode val="edge"/>
          <c:yMode val="edge"/>
          <c:x val="9.0980158730158724E-3"/>
          <c:y val="0.58908255086071992"/>
          <c:w val="0.97326306110218386"/>
          <c:h val="0.261614771243167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66347866031982E-2"/>
          <c:y val="4.3760702921157996E-2"/>
          <c:w val="0.92383224901923455"/>
          <c:h val="0.63411767385810491"/>
        </c:manualLayout>
      </c:layout>
      <c:barChart>
        <c:barDir val="col"/>
        <c:grouping val="clustered"/>
        <c:varyColors val="0"/>
        <c:ser>
          <c:idx val="3"/>
          <c:order val="0"/>
          <c:tx>
            <c:strRef>
              <c:f>Sheet1!$A$2</c:f>
              <c:strCache>
                <c:ptCount val="1"/>
                <c:pt idx="0">
                  <c:v>Bedrijfsinvesteringen (linkerschaal)</c:v>
                </c:pt>
              </c:strCache>
            </c:strRef>
          </c:tx>
          <c:spPr>
            <a:solidFill>
              <a:srgbClr val="00B0F0"/>
            </a:solidFill>
            <a:ln>
              <a:noFill/>
              <a:prstDash val="solid"/>
            </a:ln>
          </c:spPr>
          <c:invertIfNegative val="0"/>
          <c:cat>
            <c:strRef>
              <c:f>Sheet1!$C$1:$H$1</c:f>
              <c:strCache>
                <c:ptCount val="6"/>
                <c:pt idx="0">
                  <c:v>2018</c:v>
                </c:pt>
                <c:pt idx="1">
                  <c:v>2019</c:v>
                </c:pt>
                <c:pt idx="2">
                  <c:v>2020r</c:v>
                </c:pt>
                <c:pt idx="3">
                  <c:v>2021r</c:v>
                </c:pt>
                <c:pt idx="4">
                  <c:v>2022r</c:v>
                </c:pt>
                <c:pt idx="5">
                  <c:v>2023r</c:v>
                </c:pt>
              </c:strCache>
            </c:strRef>
          </c:cat>
          <c:val>
            <c:numRef>
              <c:f>Sheet1!$C$2:$H$2</c:f>
              <c:numCache>
                <c:formatCode>#,##0.0</c:formatCode>
                <c:ptCount val="6"/>
                <c:pt idx="0">
                  <c:v>2.8079087203533915</c:v>
                </c:pt>
                <c:pt idx="1">
                  <c:v>3.179508807994913</c:v>
                </c:pt>
                <c:pt idx="2">
                  <c:v>-14.370676046090969</c:v>
                </c:pt>
                <c:pt idx="3">
                  <c:v>-0.98889347746426992</c:v>
                </c:pt>
                <c:pt idx="4">
                  <c:v>7.9225956326443248</c:v>
                </c:pt>
                <c:pt idx="5">
                  <c:v>5.6407602577023708</c:v>
                </c:pt>
              </c:numCache>
            </c:numRef>
          </c:val>
          <c:extLst>
            <c:ext xmlns:c16="http://schemas.microsoft.com/office/drawing/2014/chart" uri="{C3380CC4-5D6E-409C-BE32-E72D297353CC}">
              <c16:uniqueId val="{00000000-2D27-4B60-8D64-CD30FEB2DC62}"/>
            </c:ext>
          </c:extLst>
        </c:ser>
        <c:dLbls>
          <c:showLegendKey val="0"/>
          <c:showVal val="0"/>
          <c:showCatName val="0"/>
          <c:showSerName val="0"/>
          <c:showPercent val="0"/>
          <c:showBubbleSize val="0"/>
        </c:dLbls>
        <c:gapWidth val="300"/>
        <c:axId val="45705088"/>
        <c:axId val="45706624"/>
      </c:barChart>
      <c:catAx>
        <c:axId val="45705088"/>
        <c:scaling>
          <c:orientation val="minMax"/>
        </c:scaling>
        <c:delete val="0"/>
        <c:axPos val="b"/>
        <c:majorGridlines>
          <c:spPr>
            <a:ln>
              <a:noFill/>
              <a:prstDash val="dash"/>
            </a:ln>
          </c:spPr>
        </c:majorGridlines>
        <c:numFmt formatCode="General" sourceLinked="1"/>
        <c:majorTickMark val="in"/>
        <c:minorTickMark val="none"/>
        <c:tickLblPos val="low"/>
        <c:spPr>
          <a:ln w="4112">
            <a:noFill/>
            <a:prstDash val="solid"/>
          </a:ln>
        </c:spPr>
        <c:txPr>
          <a:bodyPr rot="0" vert="horz"/>
          <a:lstStyle/>
          <a:p>
            <a:pPr>
              <a:defRPr/>
            </a:pPr>
            <a:endParaRPr lang="nl-BE"/>
          </a:p>
        </c:txPr>
        <c:crossAx val="45706624"/>
        <c:crosses val="autoZero"/>
        <c:auto val="0"/>
        <c:lblAlgn val="ctr"/>
        <c:lblOffset val="100"/>
        <c:tickLblSkip val="1"/>
        <c:tickMarkSkip val="1"/>
        <c:noMultiLvlLbl val="0"/>
      </c:catAx>
      <c:valAx>
        <c:axId val="45706624"/>
        <c:scaling>
          <c:orientation val="minMax"/>
          <c:min val="-15"/>
        </c:scaling>
        <c:delete val="0"/>
        <c:axPos val="l"/>
        <c:majorGridlines>
          <c:spPr>
            <a:ln w="9525">
              <a:solidFill>
                <a:schemeClr val="bg1">
                  <a:lumMod val="50000"/>
                  <a:alpha val="30000"/>
                </a:schemeClr>
              </a:solidFill>
              <a:prstDash val="solid"/>
            </a:ln>
          </c:spPr>
        </c:majorGridlines>
        <c:numFmt formatCode="0" sourceLinked="0"/>
        <c:majorTickMark val="none"/>
        <c:minorTickMark val="none"/>
        <c:tickLblPos val="nextTo"/>
        <c:spPr>
          <a:ln w="4112">
            <a:noFill/>
            <a:prstDash val="solid"/>
          </a:ln>
        </c:spPr>
        <c:txPr>
          <a:bodyPr rot="0" vert="horz"/>
          <a:lstStyle/>
          <a:p>
            <a:pPr>
              <a:defRPr/>
            </a:pPr>
            <a:endParaRPr lang="nl-BE"/>
          </a:p>
        </c:txPr>
        <c:crossAx val="45705088"/>
        <c:crosses val="autoZero"/>
        <c:crossBetween val="between"/>
      </c:valAx>
      <c:spPr>
        <a:noFill/>
        <a:ln w="25400">
          <a:noFill/>
        </a:ln>
      </c:spPr>
    </c:plotArea>
    <c:legend>
      <c:legendPos val="b"/>
      <c:layout>
        <c:manualLayout>
          <c:xMode val="edge"/>
          <c:yMode val="edge"/>
          <c:x val="4.0384896684622577E-2"/>
          <c:y val="0.75350824926547622"/>
          <c:w val="0.74981300664659434"/>
          <c:h val="9.5596163414871635E-2"/>
        </c:manualLayout>
      </c:layout>
      <c:overlay val="0"/>
    </c:legend>
    <c:plotVisOnly val="1"/>
    <c:dispBlanksAs val="gap"/>
    <c:showDLblsOverMax val="0"/>
  </c:chart>
  <c:spPr>
    <a:noFill/>
    <a:ln>
      <a:noFill/>
    </a:ln>
  </c:spPr>
  <c:txPr>
    <a:bodyPr/>
    <a:lstStyle/>
    <a:p>
      <a:pPr>
        <a:defRPr sz="1200" b="0" i="0" u="none" strike="noStrike" baseline="0">
          <a:solidFill>
            <a:schemeClr val="tx1">
              <a:lumMod val="65000"/>
              <a:lumOff val="35000"/>
            </a:schemeClr>
          </a:solidFill>
          <a:latin typeface="Segoe UI Light" panose="020B0502040204020203" pitchFamily="34" charset="0"/>
          <a:ea typeface="Arial"/>
          <a:cs typeface="Segoe UI Light" panose="020B0502040204020203" pitchFamily="34" charset="0"/>
        </a:defRPr>
      </a:pPr>
      <a:endParaRPr lang="nl-B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16122251887807E-2"/>
          <c:y val="3.6674058282055486E-2"/>
          <c:w val="0.82101660893517669"/>
          <c:h val="0.61322228678992352"/>
        </c:manualLayout>
      </c:layout>
      <c:lineChart>
        <c:grouping val="standard"/>
        <c:varyColors val="0"/>
        <c:ser>
          <c:idx val="0"/>
          <c:order val="0"/>
          <c:tx>
            <c:strRef>
              <c:f>Sheet1!$B$1</c:f>
              <c:strCache>
                <c:ptCount val="1"/>
                <c:pt idx="0">
                  <c:v>EPU België¹ (index, rechterschaal)</c:v>
                </c:pt>
              </c:strCache>
            </c:strRef>
          </c:tx>
          <c:spPr>
            <a:ln w="22225" cap="rnd">
              <a:solidFill>
                <a:schemeClr val="accent1"/>
              </a:solidFill>
              <a:prstDash val="sysDot"/>
              <a:round/>
            </a:ln>
            <a:effectLst/>
          </c:spPr>
          <c:marker>
            <c:symbol val="none"/>
          </c:marker>
          <c:cat>
            <c:strRef>
              <c:f>Sheet1!$A$2:$A$73</c:f>
              <c:strCache>
                <c:ptCount val="72"/>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pt idx="71">
                  <c:v>2023-12</c:v>
                </c:pt>
              </c:strCache>
            </c:strRef>
          </c:cat>
          <c:val>
            <c:numRef>
              <c:f>Sheet1!$B$2:$B$73</c:f>
              <c:numCache>
                <c:formatCode>General</c:formatCode>
                <c:ptCount val="72"/>
                <c:pt idx="0">
                  <c:v>89.5</c:v>
                </c:pt>
                <c:pt idx="1">
                  <c:v>82.33</c:v>
                </c:pt>
                <c:pt idx="2">
                  <c:v>82.91</c:v>
                </c:pt>
                <c:pt idx="3">
                  <c:v>73.87</c:v>
                </c:pt>
                <c:pt idx="4">
                  <c:v>82.72</c:v>
                </c:pt>
                <c:pt idx="5">
                  <c:v>91.33</c:v>
                </c:pt>
                <c:pt idx="6">
                  <c:v>78.66</c:v>
                </c:pt>
                <c:pt idx="7">
                  <c:v>85.83</c:v>
                </c:pt>
                <c:pt idx="8">
                  <c:v>82.01</c:v>
                </c:pt>
                <c:pt idx="9">
                  <c:v>85.81</c:v>
                </c:pt>
                <c:pt idx="10">
                  <c:v>87.97</c:v>
                </c:pt>
                <c:pt idx="11">
                  <c:v>118.01</c:v>
                </c:pt>
                <c:pt idx="12">
                  <c:v>101.94</c:v>
                </c:pt>
                <c:pt idx="13">
                  <c:v>89.92</c:v>
                </c:pt>
                <c:pt idx="14">
                  <c:v>87.97</c:v>
                </c:pt>
                <c:pt idx="15">
                  <c:v>79.209999999999994</c:v>
                </c:pt>
                <c:pt idx="16">
                  <c:v>89.53</c:v>
                </c:pt>
                <c:pt idx="17">
                  <c:v>82.55</c:v>
                </c:pt>
                <c:pt idx="18">
                  <c:v>81.12</c:v>
                </c:pt>
                <c:pt idx="19">
                  <c:v>94.67</c:v>
                </c:pt>
                <c:pt idx="20">
                  <c:v>94.89</c:v>
                </c:pt>
                <c:pt idx="21">
                  <c:v>97.57</c:v>
                </c:pt>
                <c:pt idx="22">
                  <c:v>77.37</c:v>
                </c:pt>
                <c:pt idx="23">
                  <c:v>86.54</c:v>
                </c:pt>
                <c:pt idx="24">
                  <c:v>94.36</c:v>
                </c:pt>
                <c:pt idx="25">
                  <c:v>92.58</c:v>
                </c:pt>
                <c:pt idx="26">
                  <c:v>256.44</c:v>
                </c:pt>
                <c:pt idx="27">
                  <c:v>368.81</c:v>
                </c:pt>
                <c:pt idx="28">
                  <c:v>331.30099999999999</c:v>
                </c:pt>
                <c:pt idx="29">
                  <c:v>253.505</c:v>
                </c:pt>
                <c:pt idx="30">
                  <c:v>211.01300000000001</c:v>
                </c:pt>
                <c:pt idx="31">
                  <c:v>197.53899999999999</c:v>
                </c:pt>
                <c:pt idx="32">
                  <c:v>186.77199999999999</c:v>
                </c:pt>
                <c:pt idx="33">
                  <c:v>191.65600000000001</c:v>
                </c:pt>
              </c:numCache>
            </c:numRef>
          </c:val>
          <c:smooth val="0"/>
          <c:extLst>
            <c:ext xmlns:c16="http://schemas.microsoft.com/office/drawing/2014/chart" uri="{C3380CC4-5D6E-409C-BE32-E72D297353CC}">
              <c16:uniqueId val="{00000000-6E6D-47B2-BE82-29C04B817C63}"/>
            </c:ext>
          </c:extLst>
        </c:ser>
        <c:dLbls>
          <c:showLegendKey val="0"/>
          <c:showVal val="0"/>
          <c:showCatName val="0"/>
          <c:showSerName val="0"/>
          <c:showPercent val="0"/>
          <c:showBubbleSize val="0"/>
        </c:dLbls>
        <c:marker val="1"/>
        <c:smooth val="0"/>
        <c:axId val="951375551"/>
        <c:axId val="1192733023"/>
      </c:lineChart>
      <c:lineChart>
        <c:grouping val="standard"/>
        <c:varyColors val="0"/>
        <c:ser>
          <c:idx val="1"/>
          <c:order val="1"/>
          <c:tx>
            <c:strRef>
              <c:f>Sheet1!$B$1</c:f>
              <c:strCache>
                <c:ptCount val="1"/>
                <c:pt idx="0">
                  <c:v>EPU België¹ (index, rechterschaal)</c:v>
                </c:pt>
              </c:strCache>
            </c:strRef>
          </c:tx>
          <c:spPr>
            <a:ln w="22225" cap="rnd">
              <a:solidFill>
                <a:schemeClr val="accent2"/>
              </a:solidFill>
              <a:prstDash val="sysDot"/>
              <a:round/>
            </a:ln>
            <a:effectLst/>
          </c:spPr>
          <c:marker>
            <c:symbol val="none"/>
          </c:marker>
          <c:val>
            <c:numRef>
              <c:f>Sheet1!$B$2:$B$73</c:f>
              <c:numCache>
                <c:formatCode>General</c:formatCode>
                <c:ptCount val="72"/>
                <c:pt idx="0">
                  <c:v>89.5</c:v>
                </c:pt>
                <c:pt idx="1">
                  <c:v>82.33</c:v>
                </c:pt>
                <c:pt idx="2">
                  <c:v>82.91</c:v>
                </c:pt>
                <c:pt idx="3">
                  <c:v>73.87</c:v>
                </c:pt>
                <c:pt idx="4">
                  <c:v>82.72</c:v>
                </c:pt>
                <c:pt idx="5">
                  <c:v>91.33</c:v>
                </c:pt>
                <c:pt idx="6">
                  <c:v>78.66</c:v>
                </c:pt>
                <c:pt idx="7">
                  <c:v>85.83</c:v>
                </c:pt>
                <c:pt idx="8">
                  <c:v>82.01</c:v>
                </c:pt>
                <c:pt idx="9">
                  <c:v>85.81</c:v>
                </c:pt>
                <c:pt idx="10">
                  <c:v>87.97</c:v>
                </c:pt>
                <c:pt idx="11">
                  <c:v>118.01</c:v>
                </c:pt>
                <c:pt idx="12">
                  <c:v>101.94</c:v>
                </c:pt>
                <c:pt idx="13">
                  <c:v>89.92</c:v>
                </c:pt>
                <c:pt idx="14">
                  <c:v>87.97</c:v>
                </c:pt>
                <c:pt idx="15">
                  <c:v>79.209999999999994</c:v>
                </c:pt>
                <c:pt idx="16">
                  <c:v>89.53</c:v>
                </c:pt>
                <c:pt idx="17">
                  <c:v>82.55</c:v>
                </c:pt>
                <c:pt idx="18">
                  <c:v>81.12</c:v>
                </c:pt>
                <c:pt idx="19">
                  <c:v>94.67</c:v>
                </c:pt>
                <c:pt idx="20">
                  <c:v>94.89</c:v>
                </c:pt>
                <c:pt idx="21">
                  <c:v>97.57</c:v>
                </c:pt>
                <c:pt idx="22">
                  <c:v>77.37</c:v>
                </c:pt>
                <c:pt idx="23">
                  <c:v>86.54</c:v>
                </c:pt>
                <c:pt idx="24">
                  <c:v>94.36</c:v>
                </c:pt>
                <c:pt idx="25">
                  <c:v>92.58</c:v>
                </c:pt>
                <c:pt idx="26">
                  <c:v>256.44</c:v>
                </c:pt>
                <c:pt idx="27">
                  <c:v>368.81</c:v>
                </c:pt>
                <c:pt idx="28">
                  <c:v>331.30099999999999</c:v>
                </c:pt>
                <c:pt idx="29">
                  <c:v>253.505</c:v>
                </c:pt>
                <c:pt idx="30">
                  <c:v>211.01300000000001</c:v>
                </c:pt>
                <c:pt idx="31">
                  <c:v>197.53899999999999</c:v>
                </c:pt>
                <c:pt idx="32">
                  <c:v>186.77199999999999</c:v>
                </c:pt>
                <c:pt idx="33">
                  <c:v>191.65600000000001</c:v>
                </c:pt>
              </c:numCache>
            </c:numRef>
          </c:val>
          <c:smooth val="0"/>
          <c:extLst>
            <c:ext xmlns:c16="http://schemas.microsoft.com/office/drawing/2014/chart" uri="{C3380CC4-5D6E-409C-BE32-E72D297353CC}">
              <c16:uniqueId val="{00000001-6E6D-47B2-BE82-29C04B817C63}"/>
            </c:ext>
          </c:extLst>
        </c:ser>
        <c:dLbls>
          <c:showLegendKey val="0"/>
          <c:showVal val="0"/>
          <c:showCatName val="0"/>
          <c:showSerName val="0"/>
          <c:showPercent val="0"/>
          <c:showBubbleSize val="0"/>
        </c:dLbls>
        <c:marker val="1"/>
        <c:smooth val="0"/>
        <c:axId val="1052317439"/>
        <c:axId val="1057918943"/>
      </c:lineChart>
      <c:catAx>
        <c:axId val="951375551"/>
        <c:scaling>
          <c:orientation val="minMax"/>
        </c:scaling>
        <c:delete val="1"/>
        <c:axPos val="b"/>
        <c:numFmt formatCode="General" sourceLinked="1"/>
        <c:majorTickMark val="none"/>
        <c:minorTickMark val="none"/>
        <c:tickLblPos val="nextTo"/>
        <c:crossAx val="1192733023"/>
        <c:crosses val="autoZero"/>
        <c:auto val="1"/>
        <c:lblAlgn val="ctr"/>
        <c:lblOffset val="100"/>
        <c:noMultiLvlLbl val="0"/>
      </c:catAx>
      <c:valAx>
        <c:axId val="1192733023"/>
        <c:scaling>
          <c:orientation val="minMax"/>
        </c:scaling>
        <c:delete val="1"/>
        <c:axPos val="l"/>
        <c:numFmt formatCode="General" sourceLinked="1"/>
        <c:majorTickMark val="none"/>
        <c:minorTickMark val="none"/>
        <c:tickLblPos val="nextTo"/>
        <c:crossAx val="951375551"/>
        <c:crosses val="autoZero"/>
        <c:crossBetween val="between"/>
        <c:majorUnit val="80"/>
      </c:valAx>
      <c:valAx>
        <c:axId val="1057918943"/>
        <c:scaling>
          <c:orientation val="minMax"/>
          <c:max val="4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1052317439"/>
        <c:crosses val="max"/>
        <c:crossBetween val="between"/>
        <c:majorUnit val="80"/>
      </c:valAx>
      <c:catAx>
        <c:axId val="1052317439"/>
        <c:scaling>
          <c:orientation val="minMax"/>
        </c:scaling>
        <c:delete val="1"/>
        <c:axPos val="b"/>
        <c:majorTickMark val="out"/>
        <c:minorTickMark val="none"/>
        <c:tickLblPos val="nextTo"/>
        <c:crossAx val="1057918943"/>
        <c:crosses val="autoZero"/>
        <c:auto val="1"/>
        <c:lblAlgn val="ctr"/>
        <c:lblOffset val="100"/>
        <c:noMultiLvlLbl val="0"/>
      </c:catAx>
      <c:spPr>
        <a:noFill/>
        <a:ln>
          <a:noFill/>
        </a:ln>
        <a:effectLst/>
      </c:spPr>
    </c:plotArea>
    <c:legend>
      <c:legendPos val="b"/>
      <c:legendEntry>
        <c:idx val="0"/>
        <c:delete val="1"/>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legendEntry>
      <c:layout>
        <c:manualLayout>
          <c:xMode val="edge"/>
          <c:yMode val="edge"/>
          <c:x val="5.31471186687014E-2"/>
          <c:y val="0.76580447988933964"/>
          <c:w val="0.64427839546544585"/>
          <c:h val="0.121003982203081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latin typeface="Segoe UI Light" panose="020B0502040204020203" pitchFamily="34" charset="0"/>
          <a:cs typeface="Segoe UI Light" panose="020B0502040204020203" pitchFamily="34" charset="0"/>
        </a:defRPr>
      </a:pPr>
      <a:endParaRPr lang="nl-B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74323361823353E-2"/>
          <c:y val="4.4388900185924639E-2"/>
          <c:w val="0.89464494301994302"/>
          <c:h val="0.64456031547316939"/>
        </c:manualLayout>
      </c:layout>
      <c:lineChart>
        <c:grouping val="standard"/>
        <c:varyColors val="0"/>
        <c:ser>
          <c:idx val="1"/>
          <c:order val="0"/>
          <c:tx>
            <c:strRef>
              <c:f>Sheet1!$C$1</c:f>
              <c:strCache>
                <c:ptCount val="1"/>
                <c:pt idx="0">
                  <c:v>Gezinsconsumptie</c:v>
                </c:pt>
              </c:strCache>
            </c:strRef>
          </c:tx>
          <c:spPr>
            <a:ln w="28575" cap="rnd">
              <a:solidFill>
                <a:srgbClr val="C00000"/>
              </a:solidFill>
              <a:round/>
            </a:ln>
            <a:effectLst/>
          </c:spPr>
          <c:marker>
            <c:symbol val="none"/>
          </c:marker>
          <c:cat>
            <c:strRef>
              <c:f>Sheet1!$A$2:$A$21</c:f>
              <c:strCache>
                <c:ptCount val="20"/>
                <c:pt idx="0">
                  <c:v>2019K1</c:v>
                </c:pt>
                <c:pt idx="1">
                  <c:v>2019K2</c:v>
                </c:pt>
                <c:pt idx="2">
                  <c:v>2019K3</c:v>
                </c:pt>
                <c:pt idx="3">
                  <c:v>2019K4</c:v>
                </c:pt>
                <c:pt idx="4">
                  <c:v>2020K1</c:v>
                </c:pt>
                <c:pt idx="5">
                  <c:v>2020K2</c:v>
                </c:pt>
                <c:pt idx="6">
                  <c:v>2020K3</c:v>
                </c:pt>
                <c:pt idx="7">
                  <c:v>2020K4</c:v>
                </c:pt>
                <c:pt idx="8">
                  <c:v>2021K1</c:v>
                </c:pt>
                <c:pt idx="9">
                  <c:v>2021K2</c:v>
                </c:pt>
                <c:pt idx="10">
                  <c:v>2021K3</c:v>
                </c:pt>
                <c:pt idx="11">
                  <c:v>2021K4</c:v>
                </c:pt>
                <c:pt idx="12">
                  <c:v>2022K1</c:v>
                </c:pt>
                <c:pt idx="13">
                  <c:v>2022K2</c:v>
                </c:pt>
                <c:pt idx="14">
                  <c:v>2022K3</c:v>
                </c:pt>
                <c:pt idx="15">
                  <c:v>2022K4</c:v>
                </c:pt>
                <c:pt idx="16">
                  <c:v>2023K1</c:v>
                </c:pt>
                <c:pt idx="17">
                  <c:v>2023K2</c:v>
                </c:pt>
                <c:pt idx="18">
                  <c:v>2023K3</c:v>
                </c:pt>
                <c:pt idx="19">
                  <c:v>2023K4</c:v>
                </c:pt>
              </c:strCache>
            </c:strRef>
          </c:cat>
          <c:val>
            <c:numRef>
              <c:f>Sheet1!$C$2:$C$21</c:f>
              <c:numCache>
                <c:formatCode>General</c:formatCode>
                <c:ptCount val="20"/>
                <c:pt idx="0">
                  <c:v>97.975956355318573</c:v>
                </c:pt>
                <c:pt idx="1">
                  <c:v>98.57435071387512</c:v>
                </c:pt>
                <c:pt idx="2">
                  <c:v>99.381061015837417</c:v>
                </c:pt>
                <c:pt idx="3">
                  <c:v>100</c:v>
                </c:pt>
                <c:pt idx="4">
                  <c:v>93.311456389562608</c:v>
                </c:pt>
                <c:pt idx="5">
                  <c:v>82.515431952647219</c:v>
                </c:pt>
                <c:pt idx="6">
                  <c:v>96.088947292853945</c:v>
                </c:pt>
                <c:pt idx="7">
                  <c:v>89.843165718818355</c:v>
                </c:pt>
                <c:pt idx="8">
                  <c:v>94.335324004759187</c:v>
                </c:pt>
                <c:pt idx="9">
                  <c:v>95.750353864830714</c:v>
                </c:pt>
                <c:pt idx="10">
                  <c:v>97.186609172803202</c:v>
                </c:pt>
                <c:pt idx="11">
                  <c:v>98.352848482876766</c:v>
                </c:pt>
                <c:pt idx="12">
                  <c:v>99.238024119222615</c:v>
                </c:pt>
                <c:pt idx="13">
                  <c:v>100.03192831217642</c:v>
                </c:pt>
                <c:pt idx="14">
                  <c:v>100.73215181036164</c:v>
                </c:pt>
                <c:pt idx="15">
                  <c:v>101.33654472122373</c:v>
                </c:pt>
                <c:pt idx="16">
                  <c:v>101.84322744482996</c:v>
                </c:pt>
                <c:pt idx="17">
                  <c:v>102.35244358205409</c:v>
                </c:pt>
                <c:pt idx="18">
                  <c:v>102.76185335638242</c:v>
                </c:pt>
                <c:pt idx="19">
                  <c:v>103.17290076980778</c:v>
                </c:pt>
              </c:numCache>
            </c:numRef>
          </c:val>
          <c:smooth val="0"/>
          <c:extLst>
            <c:ext xmlns:c16="http://schemas.microsoft.com/office/drawing/2014/chart" uri="{C3380CC4-5D6E-409C-BE32-E72D297353CC}">
              <c16:uniqueId val="{00000000-3C1B-4717-80DF-D55B7534EC76}"/>
            </c:ext>
          </c:extLst>
        </c:ser>
        <c:ser>
          <c:idx val="0"/>
          <c:order val="1"/>
          <c:tx>
            <c:strRef>
              <c:f>Sheet1!$B$1</c:f>
              <c:strCache>
                <c:ptCount val="1"/>
                <c:pt idx="0">
                  <c:v>Bedrijfsinvesteringen</c:v>
                </c:pt>
              </c:strCache>
            </c:strRef>
          </c:tx>
          <c:spPr>
            <a:ln w="28575" cap="rnd">
              <a:solidFill>
                <a:schemeClr val="accent1"/>
              </a:solidFill>
              <a:round/>
            </a:ln>
            <a:effectLst/>
          </c:spPr>
          <c:marker>
            <c:symbol val="none"/>
          </c:marker>
          <c:cat>
            <c:strRef>
              <c:f>Sheet1!$A$2:$A$21</c:f>
              <c:strCache>
                <c:ptCount val="20"/>
                <c:pt idx="0">
                  <c:v>2019K1</c:v>
                </c:pt>
                <c:pt idx="1">
                  <c:v>2019K2</c:v>
                </c:pt>
                <c:pt idx="2">
                  <c:v>2019K3</c:v>
                </c:pt>
                <c:pt idx="3">
                  <c:v>2019K4</c:v>
                </c:pt>
                <c:pt idx="4">
                  <c:v>2020K1</c:v>
                </c:pt>
                <c:pt idx="5">
                  <c:v>2020K2</c:v>
                </c:pt>
                <c:pt idx="6">
                  <c:v>2020K3</c:v>
                </c:pt>
                <c:pt idx="7">
                  <c:v>2020K4</c:v>
                </c:pt>
                <c:pt idx="8">
                  <c:v>2021K1</c:v>
                </c:pt>
                <c:pt idx="9">
                  <c:v>2021K2</c:v>
                </c:pt>
                <c:pt idx="10">
                  <c:v>2021K3</c:v>
                </c:pt>
                <c:pt idx="11">
                  <c:v>2021K4</c:v>
                </c:pt>
                <c:pt idx="12">
                  <c:v>2022K1</c:v>
                </c:pt>
                <c:pt idx="13">
                  <c:v>2022K2</c:v>
                </c:pt>
                <c:pt idx="14">
                  <c:v>2022K3</c:v>
                </c:pt>
                <c:pt idx="15">
                  <c:v>2022K4</c:v>
                </c:pt>
                <c:pt idx="16">
                  <c:v>2023K1</c:v>
                </c:pt>
                <c:pt idx="17">
                  <c:v>2023K2</c:v>
                </c:pt>
                <c:pt idx="18">
                  <c:v>2023K3</c:v>
                </c:pt>
                <c:pt idx="19">
                  <c:v>2023K4</c:v>
                </c:pt>
              </c:strCache>
            </c:strRef>
          </c:cat>
          <c:val>
            <c:numRef>
              <c:f>Sheet1!$B$2:$B$21</c:f>
              <c:numCache>
                <c:formatCode>General</c:formatCode>
                <c:ptCount val="20"/>
                <c:pt idx="0">
                  <c:v>97.377569154362149</c:v>
                </c:pt>
                <c:pt idx="1">
                  <c:v>97.810881156756253</c:v>
                </c:pt>
                <c:pt idx="2">
                  <c:v>98.407552811624228</c:v>
                </c:pt>
                <c:pt idx="3">
                  <c:v>100</c:v>
                </c:pt>
                <c:pt idx="4">
                  <c:v>96.063238795927873</c:v>
                </c:pt>
                <c:pt idx="5">
                  <c:v>76.776958555868177</c:v>
                </c:pt>
                <c:pt idx="6">
                  <c:v>82.368355650898835</c:v>
                </c:pt>
                <c:pt idx="7">
                  <c:v>81.825043580916329</c:v>
                </c:pt>
                <c:pt idx="8">
                  <c:v>82.234168798820946</c:v>
                </c:pt>
                <c:pt idx="9">
                  <c:v>82.645339642815003</c:v>
                </c:pt>
                <c:pt idx="10">
                  <c:v>83.678406388350027</c:v>
                </c:pt>
                <c:pt idx="11">
                  <c:v>85.14277850014669</c:v>
                </c:pt>
                <c:pt idx="12">
                  <c:v>87.271347962649685</c:v>
                </c:pt>
                <c:pt idx="13">
                  <c:v>89.234953291809575</c:v>
                </c:pt>
                <c:pt idx="14">
                  <c:v>91.019652357645782</c:v>
                </c:pt>
                <c:pt idx="15">
                  <c:v>92.612496273904512</c:v>
                </c:pt>
                <c:pt idx="16">
                  <c:v>93.81645872546575</c:v>
                </c:pt>
                <c:pt idx="17">
                  <c:v>94.848439771445996</c:v>
                </c:pt>
                <c:pt idx="18">
                  <c:v>95.607227289617697</c:v>
                </c:pt>
                <c:pt idx="19">
                  <c:v>96.180870653355484</c:v>
                </c:pt>
              </c:numCache>
            </c:numRef>
          </c:val>
          <c:smooth val="0"/>
          <c:extLst>
            <c:ext xmlns:c16="http://schemas.microsoft.com/office/drawing/2014/chart" uri="{C3380CC4-5D6E-409C-BE32-E72D297353CC}">
              <c16:uniqueId val="{00000001-3C1B-4717-80DF-D55B7534EC76}"/>
            </c:ext>
          </c:extLst>
        </c:ser>
        <c:dLbls>
          <c:showLegendKey val="0"/>
          <c:showVal val="0"/>
          <c:showCatName val="0"/>
          <c:showSerName val="0"/>
          <c:showPercent val="0"/>
          <c:showBubbleSize val="0"/>
        </c:dLbls>
        <c:smooth val="0"/>
        <c:axId val="1788051296"/>
        <c:axId val="1788922768"/>
      </c:lineChart>
      <c:catAx>
        <c:axId val="1788051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788922768"/>
        <c:crossesAt val="100"/>
        <c:auto val="1"/>
        <c:lblAlgn val="ctr"/>
        <c:lblOffset val="100"/>
        <c:tickLblSkip val="2"/>
        <c:noMultiLvlLbl val="0"/>
      </c:catAx>
      <c:valAx>
        <c:axId val="1788922768"/>
        <c:scaling>
          <c:orientation val="minMax"/>
          <c:max val="110"/>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788051296"/>
        <c:crossesAt val="1"/>
        <c:crossBetween val="between"/>
      </c:valAx>
      <c:spPr>
        <a:noFill/>
        <a:ln>
          <a:noFill/>
        </a:ln>
        <a:effectLst/>
      </c:spPr>
    </c:plotArea>
    <c:legend>
      <c:legendPos val="b"/>
      <c:layout>
        <c:manualLayout>
          <c:xMode val="edge"/>
          <c:yMode val="edge"/>
          <c:x val="0.17194212962962963"/>
          <c:y val="0.85473140668412595"/>
          <c:w val="0.65611574074074075"/>
          <c:h val="7.67467784659933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5003256055471E-2"/>
          <c:y val="5.1162477752935261E-2"/>
          <c:w val="0.8909177098233344"/>
          <c:h val="0.71547601421134888"/>
        </c:manualLayout>
      </c:layout>
      <c:barChart>
        <c:barDir val="col"/>
        <c:grouping val="clustered"/>
        <c:varyColors val="0"/>
        <c:ser>
          <c:idx val="2"/>
          <c:order val="0"/>
          <c:tx>
            <c:strRef>
              <c:f>Sheet1!$A$4</c:f>
              <c:strCache>
                <c:ptCount val="1"/>
                <c:pt idx="0">
                  <c:v>Totale binnenlandse werkgelegenheid</c:v>
                </c:pt>
              </c:strCache>
            </c:strRef>
          </c:tx>
          <c:spPr>
            <a:solidFill>
              <a:srgbClr val="8F0039"/>
            </a:solidFill>
            <a:ln>
              <a:noFill/>
            </a:ln>
            <a:effectLst/>
          </c:spPr>
          <c:invertIfNegative val="0"/>
          <c:cat>
            <c:strRef>
              <c:f>Sheet1!$B$1:$U$1</c:f>
              <c:strCache>
                <c:ptCount val="20"/>
                <c:pt idx="0">
                  <c:v>2019</c:v>
                </c:pt>
                <c:pt idx="1">
                  <c:v>2019Q2</c:v>
                </c:pt>
                <c:pt idx="2">
                  <c:v>2019Q3</c:v>
                </c:pt>
                <c:pt idx="3">
                  <c:v>2019Q4</c:v>
                </c:pt>
                <c:pt idx="4">
                  <c:v>2020e</c:v>
                </c:pt>
                <c:pt idx="5">
                  <c:v>2020Q2</c:v>
                </c:pt>
                <c:pt idx="6">
                  <c:v>2020Q3</c:v>
                </c:pt>
                <c:pt idx="7">
                  <c:v>2020Q4</c:v>
                </c:pt>
                <c:pt idx="8">
                  <c:v>2021e</c:v>
                </c:pt>
                <c:pt idx="9">
                  <c:v>2021Q2</c:v>
                </c:pt>
                <c:pt idx="10">
                  <c:v>2021Q3</c:v>
                </c:pt>
                <c:pt idx="11">
                  <c:v>2021Q4</c:v>
                </c:pt>
                <c:pt idx="12">
                  <c:v>2022e</c:v>
                </c:pt>
                <c:pt idx="13">
                  <c:v>2022Q2</c:v>
                </c:pt>
                <c:pt idx="14">
                  <c:v>2022Q3</c:v>
                </c:pt>
                <c:pt idx="15">
                  <c:v>2022Q4</c:v>
                </c:pt>
                <c:pt idx="16">
                  <c:v>2023e</c:v>
                </c:pt>
                <c:pt idx="17">
                  <c:v>2023Q2</c:v>
                </c:pt>
                <c:pt idx="18">
                  <c:v>2023Q3</c:v>
                </c:pt>
                <c:pt idx="19">
                  <c:v>2023Q4</c:v>
                </c:pt>
              </c:strCache>
            </c:strRef>
          </c:cat>
          <c:val>
            <c:numRef>
              <c:f>Sheet1!$B$4:$U$4</c:f>
              <c:numCache>
                <c:formatCode>0.00</c:formatCode>
                <c:ptCount val="20"/>
                <c:pt idx="0">
                  <c:v>23.041639215671239</c:v>
                </c:pt>
                <c:pt idx="1">
                  <c:v>17.551928543047325</c:v>
                </c:pt>
                <c:pt idx="2">
                  <c:v>19.758001868672181</c:v>
                </c:pt>
                <c:pt idx="3">
                  <c:v>19.92610196627902</c:v>
                </c:pt>
                <c:pt idx="4">
                  <c:v>-11.620702767370858</c:v>
                </c:pt>
                <c:pt idx="5">
                  <c:v>-37.363205217749965</c:v>
                </c:pt>
                <c:pt idx="6">
                  <c:v>12.455217367379191</c:v>
                </c:pt>
                <c:pt idx="7">
                  <c:v>-23.197782659929544</c:v>
                </c:pt>
                <c:pt idx="8">
                  <c:v>-23.986255527778667</c:v>
                </c:pt>
                <c:pt idx="9">
                  <c:v>-12.550779701648935</c:v>
                </c:pt>
                <c:pt idx="10">
                  <c:v>-8.2263132233410943</c:v>
                </c:pt>
                <c:pt idx="11">
                  <c:v>7.2784504150986322</c:v>
                </c:pt>
                <c:pt idx="12">
                  <c:v>14.490585747668774</c:v>
                </c:pt>
                <c:pt idx="13">
                  <c:v>22.40965057748781</c:v>
                </c:pt>
                <c:pt idx="14">
                  <c:v>22.578669126898603</c:v>
                </c:pt>
                <c:pt idx="15">
                  <c:v>22.330353550867585</c:v>
                </c:pt>
                <c:pt idx="16">
                  <c:v>5.3677936011899874</c:v>
                </c:pt>
                <c:pt idx="17">
                  <c:v>7.4394197189685656</c:v>
                </c:pt>
                <c:pt idx="18">
                  <c:v>3.2195982178682243</c:v>
                </c:pt>
                <c:pt idx="19">
                  <c:v>2.1131947009489522</c:v>
                </c:pt>
              </c:numCache>
            </c:numRef>
          </c:val>
          <c:extLst>
            <c:ext xmlns:c16="http://schemas.microsoft.com/office/drawing/2014/chart" uri="{C3380CC4-5D6E-409C-BE32-E72D297353CC}">
              <c16:uniqueId val="{00000000-25F6-467A-AEA1-375D4975718C}"/>
            </c:ext>
          </c:extLst>
        </c:ser>
        <c:dLbls>
          <c:showLegendKey val="0"/>
          <c:showVal val="0"/>
          <c:showCatName val="0"/>
          <c:showSerName val="0"/>
          <c:showPercent val="0"/>
          <c:showBubbleSize val="0"/>
        </c:dLbls>
        <c:gapWidth val="150"/>
        <c:axId val="1060454016"/>
        <c:axId val="1144782368"/>
      </c:barChart>
      <c:catAx>
        <c:axId val="1060454016"/>
        <c:scaling>
          <c:orientation val="minMax"/>
        </c:scaling>
        <c:delete val="0"/>
        <c:axPos val="b"/>
        <c:majorGridlines>
          <c:spPr>
            <a:ln w="9525" cap="flat" cmpd="sng" algn="ctr">
              <a:solidFill>
                <a:schemeClr val="bg1">
                  <a:lumMod val="95000"/>
                </a:schemeClr>
              </a:solidFill>
              <a:round/>
            </a:ln>
            <a:effectLst/>
          </c:spPr>
        </c:majorGridlines>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marL="648000">
              <a:defRPr sz="1197" b="0" i="0" u="none" strike="noStrike" kern="1200" baseline="0">
                <a:solidFill>
                  <a:schemeClr val="tx1">
                    <a:lumMod val="65000"/>
                    <a:lumOff val="35000"/>
                  </a:schemeClr>
                </a:solidFill>
                <a:latin typeface="+mn-lt"/>
                <a:ea typeface="+mn-ea"/>
                <a:cs typeface="+mn-cs"/>
              </a:defRPr>
            </a:pPr>
            <a:endParaRPr lang="nl-BE"/>
          </a:p>
        </c:txPr>
        <c:crossAx val="1144782368"/>
        <c:crosses val="autoZero"/>
        <c:auto val="1"/>
        <c:lblAlgn val="ctr"/>
        <c:lblOffset val="0"/>
        <c:tickLblSkip val="4"/>
        <c:tickMarkSkip val="4"/>
        <c:noMultiLvlLbl val="0"/>
      </c:catAx>
      <c:valAx>
        <c:axId val="1144782368"/>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060454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2225" cap="rnd">
              <a:solidFill>
                <a:schemeClr val="accent1"/>
              </a:solidFill>
              <a:round/>
            </a:ln>
            <a:effectLst/>
          </c:spPr>
          <c:marker>
            <c:symbol val="circle"/>
            <c:size val="5"/>
            <c:spPr>
              <a:solidFill>
                <a:schemeClr val="accent1"/>
              </a:solidFill>
              <a:ln w="9525">
                <a:solidFill>
                  <a:schemeClr val="accent1"/>
                </a:solidFill>
              </a:ln>
              <a:effectLst/>
            </c:spPr>
          </c:marker>
          <c:cat>
            <c:strRef>
              <c:f>Sheet1!$A$2:$A$21</c:f>
              <c:strCache>
                <c:ptCount val="20"/>
                <c:pt idx="0">
                  <c:v>2019</c:v>
                </c:pt>
                <c:pt idx="1">
                  <c:v>2019Q2</c:v>
                </c:pt>
                <c:pt idx="2">
                  <c:v>2019Q3</c:v>
                </c:pt>
                <c:pt idx="3">
                  <c:v>2019Q4</c:v>
                </c:pt>
                <c:pt idx="4">
                  <c:v>2020e</c:v>
                </c:pt>
                <c:pt idx="5">
                  <c:v>2020Q2</c:v>
                </c:pt>
                <c:pt idx="6">
                  <c:v>2020Q3</c:v>
                </c:pt>
                <c:pt idx="7">
                  <c:v>2020Q4</c:v>
                </c:pt>
                <c:pt idx="8">
                  <c:v>2021e</c:v>
                </c:pt>
                <c:pt idx="9">
                  <c:v>2021Q2</c:v>
                </c:pt>
                <c:pt idx="10">
                  <c:v>2021Q3</c:v>
                </c:pt>
                <c:pt idx="11">
                  <c:v>2021Q4</c:v>
                </c:pt>
                <c:pt idx="12">
                  <c:v>2022e</c:v>
                </c:pt>
                <c:pt idx="13">
                  <c:v>2022Q2</c:v>
                </c:pt>
                <c:pt idx="14">
                  <c:v>2022Q3</c:v>
                </c:pt>
                <c:pt idx="15">
                  <c:v>2022Q4</c:v>
                </c:pt>
                <c:pt idx="16">
                  <c:v>2023e</c:v>
                </c:pt>
                <c:pt idx="17">
                  <c:v>2023Q2</c:v>
                </c:pt>
                <c:pt idx="18">
                  <c:v>2023Q3</c:v>
                </c:pt>
                <c:pt idx="19">
                  <c:v>2023Q4</c:v>
                </c:pt>
              </c:strCache>
            </c:strRef>
          </c:cat>
          <c:val>
            <c:numRef>
              <c:f>Sheet1!$B$2:$B$21</c:f>
              <c:numCache>
                <c:formatCode>General</c:formatCode>
                <c:ptCount val="20"/>
                <c:pt idx="0">
                  <c:v>5.6489518392797997</c:v>
                </c:pt>
                <c:pt idx="1">
                  <c:v>5.4434755961234949</c:v>
                </c:pt>
                <c:pt idx="2">
                  <c:v>5.2771543611047687</c:v>
                </c:pt>
                <c:pt idx="3">
                  <c:v>5.2680340178950384</c:v>
                </c:pt>
                <c:pt idx="4">
                  <c:v>5.1026327537727365</c:v>
                </c:pt>
                <c:pt idx="5">
                  <c:v>5.0281584066177354</c:v>
                </c:pt>
                <c:pt idx="6">
                  <c:v>5.9297341419568799</c:v>
                </c:pt>
                <c:pt idx="7">
                  <c:v>6.3102966496167685</c:v>
                </c:pt>
                <c:pt idx="8">
                  <c:v>6.9315778548962177</c:v>
                </c:pt>
                <c:pt idx="9">
                  <c:v>7.3862921774302661</c:v>
                </c:pt>
                <c:pt idx="10">
                  <c:v>7.6710771169060932</c:v>
                </c:pt>
                <c:pt idx="11">
                  <c:v>7.6511631016669499</c:v>
                </c:pt>
                <c:pt idx="12">
                  <c:v>7.5154063184980666</c:v>
                </c:pt>
                <c:pt idx="13">
                  <c:v>7.2306520729843022</c:v>
                </c:pt>
                <c:pt idx="14">
                  <c:v>6.943884805135542</c:v>
                </c:pt>
                <c:pt idx="15">
                  <c:v>6.6626856263306253</c:v>
                </c:pt>
                <c:pt idx="16">
                  <c:v>6.6696593163613542</c:v>
                </c:pt>
                <c:pt idx="17">
                  <c:v>6.6364380494251876</c:v>
                </c:pt>
                <c:pt idx="18">
                  <c:v>6.6796014888752513</c:v>
                </c:pt>
                <c:pt idx="19">
                  <c:v>6.7426705224829062</c:v>
                </c:pt>
              </c:numCache>
            </c:numRef>
          </c:val>
          <c:smooth val="0"/>
          <c:extLst>
            <c:ext xmlns:c16="http://schemas.microsoft.com/office/drawing/2014/chart" uri="{C3380CC4-5D6E-409C-BE32-E72D297353CC}">
              <c16:uniqueId val="{00000000-28F5-427D-AEEB-B4D55C51CA5B}"/>
            </c:ext>
          </c:extLst>
        </c:ser>
        <c:dLbls>
          <c:showLegendKey val="0"/>
          <c:showVal val="0"/>
          <c:showCatName val="0"/>
          <c:showSerName val="0"/>
          <c:showPercent val="0"/>
          <c:showBubbleSize val="0"/>
        </c:dLbls>
        <c:marker val="1"/>
        <c:smooth val="0"/>
        <c:axId val="1074651295"/>
        <c:axId val="1072523327"/>
      </c:lineChart>
      <c:catAx>
        <c:axId val="1074651295"/>
        <c:scaling>
          <c:orientation val="minMax"/>
        </c:scaling>
        <c:delete val="0"/>
        <c:axPos val="b"/>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marL="576000">
              <a:defRPr sz="1197" b="0" i="0" u="none" strike="noStrike" kern="1200" baseline="0">
                <a:solidFill>
                  <a:schemeClr val="tx1">
                    <a:lumMod val="65000"/>
                    <a:lumOff val="35000"/>
                  </a:schemeClr>
                </a:solidFill>
                <a:latin typeface="+mn-lt"/>
                <a:ea typeface="+mn-ea"/>
                <a:cs typeface="+mn-cs"/>
              </a:defRPr>
            </a:pPr>
            <a:endParaRPr lang="nl-BE"/>
          </a:p>
        </c:txPr>
        <c:crossAx val="1072523327"/>
        <c:crosses val="autoZero"/>
        <c:auto val="1"/>
        <c:lblAlgn val="ctr"/>
        <c:lblOffset val="0"/>
        <c:tickLblSkip val="4"/>
        <c:tickMarkSkip val="4"/>
        <c:noMultiLvlLbl val="0"/>
      </c:catAx>
      <c:valAx>
        <c:axId val="1072523327"/>
        <c:scaling>
          <c:orientation val="minMax"/>
          <c:min val="3"/>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07465129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04729711989408E-2"/>
          <c:y val="5.223652043432684E-2"/>
          <c:w val="0.87775096229424476"/>
          <c:h val="0.75542027846655824"/>
        </c:manualLayout>
      </c:layout>
      <c:lineChart>
        <c:grouping val="standard"/>
        <c:varyColors val="0"/>
        <c:ser>
          <c:idx val="0"/>
          <c:order val="0"/>
          <c:tx>
            <c:strRef>
              <c:f>Sheet1!$B$1</c:f>
              <c:strCache>
                <c:ptCount val="1"/>
                <c:pt idx="0">
                  <c:v>België</c:v>
                </c:pt>
              </c:strCache>
            </c:strRef>
          </c:tx>
          <c:spPr>
            <a:ln w="28575" cap="rnd">
              <a:solidFill>
                <a:srgbClr val="224585"/>
              </a:solidFill>
              <a:round/>
            </a:ln>
            <a:effectLst/>
          </c:spPr>
          <c:marker>
            <c:symbol val="none"/>
          </c:marker>
          <c:cat>
            <c:numRef>
              <c:f>Sheet1!$A$2:$A$37</c:f>
              <c:numCache>
                <c:formatCode>m/d/yyyy</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f>Sheet1!$B$2:$B$37</c:f>
              <c:numCache>
                <c:formatCode>General</c:formatCode>
                <c:ptCount val="36"/>
                <c:pt idx="0">
                  <c:v>2</c:v>
                </c:pt>
                <c:pt idx="1">
                  <c:v>1.8</c:v>
                </c:pt>
                <c:pt idx="2">
                  <c:v>1.5999999999999999</c:v>
                </c:pt>
                <c:pt idx="3">
                  <c:v>1.5333333333333332</c:v>
                </c:pt>
                <c:pt idx="4">
                  <c:v>1.8</c:v>
                </c:pt>
                <c:pt idx="5">
                  <c:v>2.1666666666666665</c:v>
                </c:pt>
                <c:pt idx="6">
                  <c:v>2.5333333333333337</c:v>
                </c:pt>
                <c:pt idx="7">
                  <c:v>2.6333333333333333</c:v>
                </c:pt>
                <c:pt idx="8">
                  <c:v>2.7000000000000006</c:v>
                </c:pt>
                <c:pt idx="9">
                  <c:v>2.8666666666666671</c:v>
                </c:pt>
                <c:pt idx="10">
                  <c:v>2.9666666666666668</c:v>
                </c:pt>
                <c:pt idx="11">
                  <c:v>2.7666666666666671</c:v>
                </c:pt>
                <c:pt idx="12">
                  <c:v>2.2999999999999998</c:v>
                </c:pt>
                <c:pt idx="13">
                  <c:v>2</c:v>
                </c:pt>
                <c:pt idx="14">
                  <c:v>2</c:v>
                </c:pt>
                <c:pt idx="15">
                  <c:v>2.0666666666666669</c:v>
                </c:pt>
                <c:pt idx="16">
                  <c:v>1.9666666666666668</c:v>
                </c:pt>
                <c:pt idx="17">
                  <c:v>1.6666666666666667</c:v>
                </c:pt>
                <c:pt idx="18">
                  <c:v>1.4000000000000001</c:v>
                </c:pt>
                <c:pt idx="19">
                  <c:v>1.1333333333333333</c:v>
                </c:pt>
                <c:pt idx="20">
                  <c:v>0.9</c:v>
                </c:pt>
                <c:pt idx="21">
                  <c:v>0.56666666666666665</c:v>
                </c:pt>
                <c:pt idx="22">
                  <c:v>0.40000000000000008</c:v>
                </c:pt>
                <c:pt idx="23">
                  <c:v>0.5</c:v>
                </c:pt>
                <c:pt idx="24">
                  <c:v>0.9</c:v>
                </c:pt>
                <c:pt idx="25">
                  <c:v>1.0999999999999999</c:v>
                </c:pt>
                <c:pt idx="26">
                  <c:v>0.93333333333333324</c:v>
                </c:pt>
                <c:pt idx="27">
                  <c:v>0.46666666666666662</c:v>
                </c:pt>
                <c:pt idx="28">
                  <c:v>6.6666666666666666E-2</c:v>
                </c:pt>
                <c:pt idx="29">
                  <c:v>0</c:v>
                </c:pt>
                <c:pt idx="30">
                  <c:v>0.56666666666666665</c:v>
                </c:pt>
                <c:pt idx="31">
                  <c:v>0.33333333333333331</c:v>
                </c:pt>
                <c:pt idx="32">
                  <c:v>0.43333333333333329</c:v>
                </c:pt>
                <c:pt idx="33">
                  <c:v>0</c:v>
                </c:pt>
                <c:pt idx="34">
                  <c:v>0.3666666666666667</c:v>
                </c:pt>
              </c:numCache>
            </c:numRef>
          </c:val>
          <c:smooth val="0"/>
          <c:extLst>
            <c:ext xmlns:c16="http://schemas.microsoft.com/office/drawing/2014/chart" uri="{C3380CC4-5D6E-409C-BE32-E72D297353CC}">
              <c16:uniqueId val="{00000000-85FD-4266-8CAA-2E17AA142573}"/>
            </c:ext>
          </c:extLst>
        </c:ser>
        <c:ser>
          <c:idx val="1"/>
          <c:order val="1"/>
          <c:tx>
            <c:strRef>
              <c:f>Sheet1!$C$1</c:f>
              <c:strCache>
                <c:ptCount val="1"/>
                <c:pt idx="0">
                  <c:v>Eurogebied</c:v>
                </c:pt>
              </c:strCache>
            </c:strRef>
          </c:tx>
          <c:spPr>
            <a:ln w="19050" cap="rnd">
              <a:solidFill>
                <a:srgbClr val="009DE0"/>
              </a:solidFill>
              <a:round/>
            </a:ln>
            <a:effectLst/>
          </c:spPr>
          <c:marker>
            <c:symbol val="none"/>
          </c:marker>
          <c:cat>
            <c:numRef>
              <c:f>Sheet1!$A$2:$A$37</c:f>
              <c:numCache>
                <c:formatCode>m/d/yyyy</c:formatCode>
                <c:ptCount val="3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numCache>
            </c:numRef>
          </c:cat>
          <c:val>
            <c:numRef>
              <c:f>Sheet1!$C$2:$C$37</c:f>
              <c:numCache>
                <c:formatCode>General</c:formatCode>
                <c:ptCount val="36"/>
                <c:pt idx="0">
                  <c:v>1.3666666666666665</c:v>
                </c:pt>
                <c:pt idx="1">
                  <c:v>1.2333333333333334</c:v>
                </c:pt>
                <c:pt idx="2">
                  <c:v>1.2666666666666668</c:v>
                </c:pt>
                <c:pt idx="3">
                  <c:v>1.2333333333333334</c:v>
                </c:pt>
                <c:pt idx="4">
                  <c:v>1.5333333333333332</c:v>
                </c:pt>
                <c:pt idx="5">
                  <c:v>1.7333333333333334</c:v>
                </c:pt>
                <c:pt idx="6">
                  <c:v>2.0666666666666669</c:v>
                </c:pt>
                <c:pt idx="7">
                  <c:v>2.1</c:v>
                </c:pt>
                <c:pt idx="8">
                  <c:v>2.1333333333333333</c:v>
                </c:pt>
                <c:pt idx="9">
                  <c:v>2.1666666666666665</c:v>
                </c:pt>
                <c:pt idx="10">
                  <c:v>2.1</c:v>
                </c:pt>
                <c:pt idx="11">
                  <c:v>1.8999999999999997</c:v>
                </c:pt>
                <c:pt idx="12">
                  <c:v>1.5999999999999999</c:v>
                </c:pt>
                <c:pt idx="13">
                  <c:v>1.4666666666666668</c:v>
                </c:pt>
                <c:pt idx="14">
                  <c:v>1.4333333333333333</c:v>
                </c:pt>
                <c:pt idx="15">
                  <c:v>1.5333333333333332</c:v>
                </c:pt>
                <c:pt idx="16">
                  <c:v>1.4333333333333333</c:v>
                </c:pt>
                <c:pt idx="17">
                  <c:v>1.4000000000000001</c:v>
                </c:pt>
                <c:pt idx="18">
                  <c:v>1.1666666666666667</c:v>
                </c:pt>
                <c:pt idx="19">
                  <c:v>1.0999999999999999</c:v>
                </c:pt>
                <c:pt idx="20">
                  <c:v>0.93333333333333324</c:v>
                </c:pt>
                <c:pt idx="21">
                  <c:v>0.83333333333333337</c:v>
                </c:pt>
                <c:pt idx="22">
                  <c:v>0.83333333333333337</c:v>
                </c:pt>
                <c:pt idx="23">
                  <c:v>1</c:v>
                </c:pt>
                <c:pt idx="24">
                  <c:v>1.2333333333333332</c:v>
                </c:pt>
                <c:pt idx="25">
                  <c:v>1.3</c:v>
                </c:pt>
                <c:pt idx="26">
                  <c:v>1.0999999999999999</c:v>
                </c:pt>
                <c:pt idx="27">
                  <c:v>0.73333333333333328</c:v>
                </c:pt>
                <c:pt idx="28">
                  <c:v>0.3666666666666667</c:v>
                </c:pt>
                <c:pt idx="29">
                  <c:v>0.23333333333333331</c:v>
                </c:pt>
                <c:pt idx="30">
                  <c:v>0.26666666666666666</c:v>
                </c:pt>
                <c:pt idx="31">
                  <c:v>0.16666666666666666</c:v>
                </c:pt>
                <c:pt idx="32">
                  <c:v>-3.3333333333333326E-2</c:v>
                </c:pt>
                <c:pt idx="33">
                  <c:v>-0.26666666666666666</c:v>
                </c:pt>
                <c:pt idx="34">
                  <c:v>-0.3</c:v>
                </c:pt>
              </c:numCache>
            </c:numRef>
          </c:val>
          <c:smooth val="0"/>
          <c:extLst>
            <c:ext xmlns:c16="http://schemas.microsoft.com/office/drawing/2014/chart" uri="{C3380CC4-5D6E-409C-BE32-E72D297353CC}">
              <c16:uniqueId val="{00000001-85FD-4266-8CAA-2E17AA142573}"/>
            </c:ext>
          </c:extLst>
        </c:ser>
        <c:dLbls>
          <c:showLegendKey val="0"/>
          <c:showVal val="0"/>
          <c:showCatName val="0"/>
          <c:showSerName val="0"/>
          <c:showPercent val="0"/>
          <c:showBubbleSize val="0"/>
        </c:dLbls>
        <c:smooth val="0"/>
        <c:axId val="673763776"/>
        <c:axId val="739149056"/>
      </c:lineChart>
      <c:dateAx>
        <c:axId val="673763776"/>
        <c:scaling>
          <c:orientation val="minMax"/>
        </c:scaling>
        <c:delete val="1"/>
        <c:axPos val="b"/>
        <c:majorGridlines>
          <c:spPr>
            <a:ln w="9525" cap="flat" cmpd="sng" algn="ctr">
              <a:solidFill>
                <a:schemeClr val="tx1">
                  <a:lumMod val="15000"/>
                  <a:lumOff val="85000"/>
                </a:schemeClr>
              </a:solidFill>
              <a:round/>
            </a:ln>
            <a:effectLst/>
          </c:spPr>
        </c:majorGridlines>
        <c:numFmt formatCode="yyyy" sourceLinked="0"/>
        <c:majorTickMark val="out"/>
        <c:minorTickMark val="none"/>
        <c:tickLblPos val="nextTo"/>
        <c:crossAx val="739149056"/>
        <c:crosses val="autoZero"/>
        <c:auto val="1"/>
        <c:lblOffset val="100"/>
        <c:baseTimeUnit val="months"/>
        <c:majorUnit val="12"/>
        <c:majorTimeUnit val="months"/>
      </c:dateAx>
      <c:valAx>
        <c:axId val="739149056"/>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673763776"/>
        <c:crosses val="autoZero"/>
        <c:crossBetween val="between"/>
      </c:valAx>
      <c:spPr>
        <a:noFill/>
        <a:ln>
          <a:noFill/>
        </a:ln>
        <a:effectLst/>
      </c:spPr>
    </c:plotArea>
    <c:legend>
      <c:legendPos val="b"/>
      <c:layout>
        <c:manualLayout>
          <c:xMode val="edge"/>
          <c:yMode val="edge"/>
          <c:x val="8.8211904761904783E-2"/>
          <c:y val="0.9122910635980398"/>
          <c:w val="0.87900595238095236"/>
          <c:h val="8.7708936401960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28670634920636E-2"/>
          <c:y val="3.8158796296296295E-2"/>
          <c:w val="0.93991220238095241"/>
          <c:h val="0.70639027777777763"/>
        </c:manualLayout>
      </c:layout>
      <c:barChart>
        <c:barDir val="col"/>
        <c:grouping val="stacked"/>
        <c:varyColors val="0"/>
        <c:ser>
          <c:idx val="1"/>
          <c:order val="1"/>
          <c:tx>
            <c:strRef>
              <c:f>Sheet1!$C$1</c:f>
              <c:strCache>
                <c:ptCount val="1"/>
                <c:pt idx="0">
                  <c:v>Onderliggende inflatie</c:v>
                </c:pt>
              </c:strCache>
            </c:strRef>
          </c:tx>
          <c:spPr>
            <a:solidFill>
              <a:srgbClr val="00B0F0"/>
            </a:solidFill>
            <a:ln w="12700">
              <a:noFill/>
            </a:ln>
            <a:effectLst/>
          </c:spPr>
          <c:invertIfNegative val="0"/>
          <c:cat>
            <c:strRef>
              <c:f>Sheet1!$A$2:$A$6</c:f>
              <c:strCache>
                <c:ptCount val="5"/>
                <c:pt idx="0">
                  <c:v>2019</c:v>
                </c:pt>
                <c:pt idx="1">
                  <c:v>2020e</c:v>
                </c:pt>
                <c:pt idx="2">
                  <c:v>2021e</c:v>
                </c:pt>
                <c:pt idx="3">
                  <c:v>2022e</c:v>
                </c:pt>
                <c:pt idx="4">
                  <c:v>2023e</c:v>
                </c:pt>
              </c:strCache>
            </c:strRef>
          </c:cat>
          <c:val>
            <c:numRef>
              <c:f>Sheet1!$C$2:$C$6</c:f>
              <c:numCache>
                <c:formatCode>0.00</c:formatCode>
                <c:ptCount val="5"/>
                <c:pt idx="0">
                  <c:v>1.0405808551433608</c:v>
                </c:pt>
                <c:pt idx="1">
                  <c:v>0.93046353499899104</c:v>
                </c:pt>
                <c:pt idx="2">
                  <c:v>0.96998435807255212</c:v>
                </c:pt>
                <c:pt idx="3">
                  <c:v>1.1223190969857637</c:v>
                </c:pt>
                <c:pt idx="4">
                  <c:v>1.185091315613058</c:v>
                </c:pt>
              </c:numCache>
            </c:numRef>
          </c:val>
          <c:extLst>
            <c:ext xmlns:c16="http://schemas.microsoft.com/office/drawing/2014/chart" uri="{C3380CC4-5D6E-409C-BE32-E72D297353CC}">
              <c16:uniqueId val="{00000000-5A00-4958-B54A-661659F350AB}"/>
            </c:ext>
          </c:extLst>
        </c:ser>
        <c:ser>
          <c:idx val="2"/>
          <c:order val="2"/>
          <c:tx>
            <c:strRef>
              <c:f>Sheet1!$D$1</c:f>
              <c:strCache>
                <c:ptCount val="1"/>
                <c:pt idx="0">
                  <c:v>Energie</c:v>
                </c:pt>
              </c:strCache>
            </c:strRef>
          </c:tx>
          <c:spPr>
            <a:solidFill>
              <a:srgbClr val="FFC000"/>
            </a:solidFill>
            <a:ln>
              <a:noFill/>
            </a:ln>
            <a:effectLst/>
          </c:spPr>
          <c:invertIfNegative val="0"/>
          <c:cat>
            <c:strRef>
              <c:f>Sheet1!$A$2:$A$6</c:f>
              <c:strCache>
                <c:ptCount val="5"/>
                <c:pt idx="0">
                  <c:v>2019</c:v>
                </c:pt>
                <c:pt idx="1">
                  <c:v>2020e</c:v>
                </c:pt>
                <c:pt idx="2">
                  <c:v>2021e</c:v>
                </c:pt>
                <c:pt idx="3">
                  <c:v>2022e</c:v>
                </c:pt>
                <c:pt idx="4">
                  <c:v>2023e</c:v>
                </c:pt>
              </c:strCache>
            </c:strRef>
          </c:cat>
          <c:val>
            <c:numRef>
              <c:f>Sheet1!$D$2:$D$6</c:f>
              <c:numCache>
                <c:formatCode>0.00</c:formatCode>
                <c:ptCount val="5"/>
                <c:pt idx="0">
                  <c:v>-6.0110164168615178E-2</c:v>
                </c:pt>
                <c:pt idx="1">
                  <c:v>-1.0728034657320327</c:v>
                </c:pt>
                <c:pt idx="2">
                  <c:v>8.8613029356554393E-2</c:v>
                </c:pt>
                <c:pt idx="3">
                  <c:v>0.15401974523632761</c:v>
                </c:pt>
                <c:pt idx="4">
                  <c:v>0.10600600209170656</c:v>
                </c:pt>
              </c:numCache>
            </c:numRef>
          </c:val>
          <c:extLst>
            <c:ext xmlns:c16="http://schemas.microsoft.com/office/drawing/2014/chart" uri="{C3380CC4-5D6E-409C-BE32-E72D297353CC}">
              <c16:uniqueId val="{00000001-5A00-4958-B54A-661659F350AB}"/>
            </c:ext>
          </c:extLst>
        </c:ser>
        <c:ser>
          <c:idx val="3"/>
          <c:order val="3"/>
          <c:tx>
            <c:strRef>
              <c:f>Sheet1!$E$1</c:f>
              <c:strCache>
                <c:ptCount val="1"/>
                <c:pt idx="0">
                  <c:v>Voedingsmiddelen</c:v>
                </c:pt>
              </c:strCache>
            </c:strRef>
          </c:tx>
          <c:spPr>
            <a:solidFill>
              <a:srgbClr val="92D050"/>
            </a:solidFill>
            <a:ln>
              <a:noFill/>
            </a:ln>
            <a:effectLst/>
          </c:spPr>
          <c:invertIfNegative val="0"/>
          <c:cat>
            <c:strRef>
              <c:f>Sheet1!$A$2:$A$6</c:f>
              <c:strCache>
                <c:ptCount val="5"/>
                <c:pt idx="0">
                  <c:v>2019</c:v>
                </c:pt>
                <c:pt idx="1">
                  <c:v>2020e</c:v>
                </c:pt>
                <c:pt idx="2">
                  <c:v>2021e</c:v>
                </c:pt>
                <c:pt idx="3">
                  <c:v>2022e</c:v>
                </c:pt>
                <c:pt idx="4">
                  <c:v>2023e</c:v>
                </c:pt>
              </c:strCache>
            </c:strRef>
          </c:cat>
          <c:val>
            <c:numRef>
              <c:f>Sheet1!$E$2:$E$6</c:f>
              <c:numCache>
                <c:formatCode>0.00</c:formatCode>
                <c:ptCount val="5"/>
                <c:pt idx="0">
                  <c:v>0.27421735872024922</c:v>
                </c:pt>
                <c:pt idx="1">
                  <c:v>0.58677853633442878</c:v>
                </c:pt>
                <c:pt idx="2">
                  <c:v>0.66122558870792969</c:v>
                </c:pt>
                <c:pt idx="3">
                  <c:v>0.62512450691061794</c:v>
                </c:pt>
                <c:pt idx="4">
                  <c:v>0.59913100771077998</c:v>
                </c:pt>
              </c:numCache>
            </c:numRef>
          </c:val>
          <c:extLst>
            <c:ext xmlns:c16="http://schemas.microsoft.com/office/drawing/2014/chart" uri="{C3380CC4-5D6E-409C-BE32-E72D297353CC}">
              <c16:uniqueId val="{00000002-5A00-4958-B54A-661659F350AB}"/>
            </c:ext>
          </c:extLst>
        </c:ser>
        <c:dLbls>
          <c:showLegendKey val="0"/>
          <c:showVal val="0"/>
          <c:showCatName val="0"/>
          <c:showSerName val="0"/>
          <c:showPercent val="0"/>
          <c:showBubbleSize val="0"/>
        </c:dLbls>
        <c:gapWidth val="150"/>
        <c:overlap val="100"/>
        <c:axId val="1840113920"/>
        <c:axId val="126778464"/>
      </c:barChart>
      <c:lineChart>
        <c:grouping val="standard"/>
        <c:varyColors val="0"/>
        <c:ser>
          <c:idx val="0"/>
          <c:order val="0"/>
          <c:tx>
            <c:strRef>
              <c:f>Sheet1!$B$1</c:f>
              <c:strCache>
                <c:ptCount val="1"/>
                <c:pt idx="0">
                  <c:v>Inflatie</c:v>
                </c:pt>
              </c:strCache>
            </c:strRef>
          </c:tx>
          <c:spPr>
            <a:ln w="28575" cap="rnd">
              <a:solidFill>
                <a:schemeClr val="accent1"/>
              </a:solidFill>
              <a:round/>
            </a:ln>
            <a:effectLst/>
          </c:spPr>
          <c:marker>
            <c:symbol val="circle"/>
            <c:size val="19"/>
            <c:spPr>
              <a:solidFill>
                <a:schemeClr val="bg1"/>
              </a:solidFill>
              <a:ln w="1587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2020e</c:v>
                </c:pt>
                <c:pt idx="2">
                  <c:v>2021e</c:v>
                </c:pt>
                <c:pt idx="3">
                  <c:v>2022e</c:v>
                </c:pt>
                <c:pt idx="4">
                  <c:v>2023e</c:v>
                </c:pt>
              </c:strCache>
            </c:strRef>
          </c:cat>
          <c:val>
            <c:numRef>
              <c:f>Sheet1!$B$2:$B$6</c:f>
              <c:numCache>
                <c:formatCode>0.00</c:formatCode>
                <c:ptCount val="5"/>
                <c:pt idx="0">
                  <c:v>1.2487864457737086</c:v>
                </c:pt>
                <c:pt idx="1">
                  <c:v>0.44214848586514588</c:v>
                </c:pt>
                <c:pt idx="2">
                  <c:v>1.7221988310722525</c:v>
                </c:pt>
                <c:pt idx="3">
                  <c:v>1.9006719460620491</c:v>
                </c:pt>
                <c:pt idx="4">
                  <c:v>1.8905578532356637</c:v>
                </c:pt>
              </c:numCache>
            </c:numRef>
          </c:val>
          <c:smooth val="0"/>
          <c:extLst>
            <c:ext xmlns:c16="http://schemas.microsoft.com/office/drawing/2014/chart" uri="{C3380CC4-5D6E-409C-BE32-E72D297353CC}">
              <c16:uniqueId val="{00000003-5A00-4958-B54A-661659F350AB}"/>
            </c:ext>
          </c:extLst>
        </c:ser>
        <c:dLbls>
          <c:showLegendKey val="0"/>
          <c:showVal val="0"/>
          <c:showCatName val="0"/>
          <c:showSerName val="0"/>
          <c:showPercent val="0"/>
          <c:showBubbleSize val="0"/>
        </c:dLbls>
        <c:marker val="1"/>
        <c:smooth val="0"/>
        <c:axId val="1840113920"/>
        <c:axId val="126778464"/>
      </c:lineChart>
      <c:catAx>
        <c:axId val="1840113920"/>
        <c:scaling>
          <c:orientation val="minMax"/>
        </c:scaling>
        <c:delete val="0"/>
        <c:axPos val="b"/>
        <c:numFmt formatCode="General" sourceLinked="1"/>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mn-cs"/>
              </a:defRPr>
            </a:pPr>
            <a:endParaRPr lang="nl-BE"/>
          </a:p>
        </c:txPr>
        <c:crossAx val="126778464"/>
        <c:crosses val="autoZero"/>
        <c:auto val="1"/>
        <c:lblAlgn val="ctr"/>
        <c:lblOffset val="100"/>
        <c:noMultiLvlLbl val="0"/>
      </c:catAx>
      <c:valAx>
        <c:axId val="126778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mn-cs"/>
              </a:defRPr>
            </a:pPr>
            <a:endParaRPr lang="nl-BE"/>
          </a:p>
        </c:txPr>
        <c:crossAx val="1840113920"/>
        <c:crosses val="autoZero"/>
        <c:crossBetween val="between"/>
      </c:valAx>
      <c:spPr>
        <a:noFill/>
        <a:ln>
          <a:noFill/>
        </a:ln>
        <a:effectLst/>
      </c:spPr>
    </c:plotArea>
    <c:legend>
      <c:legendPos val="b"/>
      <c:layout>
        <c:manualLayout>
          <c:xMode val="edge"/>
          <c:yMode val="edge"/>
          <c:x val="6.0027281746031759E-2"/>
          <c:y val="0.83417592592592593"/>
          <c:w val="0.90230738323317983"/>
          <c:h val="6.779116528797729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5933788893796E-2"/>
          <c:y val="4.79663989043548E-2"/>
          <c:w val="0.89450057509248626"/>
          <c:h val="0.58339982656712008"/>
        </c:manualLayout>
      </c:layout>
      <c:lineChart>
        <c:grouping val="standard"/>
        <c:varyColors val="0"/>
        <c:ser>
          <c:idx val="0"/>
          <c:order val="0"/>
          <c:tx>
            <c:strRef>
              <c:f>Sheet1!$B$1</c:f>
              <c:strCache>
                <c:ptCount val="1"/>
                <c:pt idx="0">
                  <c:v>Composite PMI</c:v>
                </c:pt>
              </c:strCache>
            </c:strRef>
          </c:tx>
          <c:spPr>
            <a:ln w="28575" cap="rnd">
              <a:solidFill>
                <a:srgbClr val="FFC000"/>
              </a:solidFill>
              <a:round/>
            </a:ln>
            <a:effectLst/>
          </c:spPr>
          <c:marker>
            <c:symbol val="none"/>
          </c:marker>
          <c:cat>
            <c:strRef>
              <c:f>Sheet1!$A$2:$A$13</c:f>
              <c:strCache>
                <c:ptCount val="12"/>
                <c:pt idx="0">
                  <c:v>2020M01</c:v>
                </c:pt>
                <c:pt idx="1">
                  <c:v>2020M02</c:v>
                </c:pt>
                <c:pt idx="2">
                  <c:v>2020M03</c:v>
                </c:pt>
                <c:pt idx="3">
                  <c:v>2020M04</c:v>
                </c:pt>
                <c:pt idx="4">
                  <c:v>2020M05</c:v>
                </c:pt>
                <c:pt idx="5">
                  <c:v>2020M06</c:v>
                </c:pt>
                <c:pt idx="6">
                  <c:v>2020M07</c:v>
                </c:pt>
                <c:pt idx="7">
                  <c:v>2020M08</c:v>
                </c:pt>
                <c:pt idx="8">
                  <c:v>2020M09</c:v>
                </c:pt>
                <c:pt idx="9">
                  <c:v>2020M10</c:v>
                </c:pt>
                <c:pt idx="10">
                  <c:v>2020M11</c:v>
                </c:pt>
                <c:pt idx="11">
                  <c:v>2020M12</c:v>
                </c:pt>
              </c:strCache>
            </c:strRef>
          </c:cat>
          <c:val>
            <c:numRef>
              <c:f>Sheet1!$B$2:$B$13</c:f>
              <c:numCache>
                <c:formatCode>General</c:formatCode>
                <c:ptCount val="12"/>
                <c:pt idx="0">
                  <c:v>-0.35230242447176929</c:v>
                </c:pt>
                <c:pt idx="1">
                  <c:v>-0.28193966563136036</c:v>
                </c:pt>
                <c:pt idx="2">
                  <c:v>-5.4184210609811396</c:v>
                </c:pt>
                <c:pt idx="3">
                  <c:v>-9.1945557854163642</c:v>
                </c:pt>
                <c:pt idx="4">
                  <c:v>-4.902427496151482</c:v>
                </c:pt>
                <c:pt idx="5">
                  <c:v>-1.0090215069822426</c:v>
                </c:pt>
                <c:pt idx="6">
                  <c:v>0.49205068161312626</c:v>
                </c:pt>
                <c:pt idx="7">
                  <c:v>-0.21157690679095306</c:v>
                </c:pt>
                <c:pt idx="8">
                  <c:v>-0.56339070099299271</c:v>
                </c:pt>
                <c:pt idx="9">
                  <c:v>-0.65720771278020296</c:v>
                </c:pt>
                <c:pt idx="10">
                  <c:v>-1.8064661071735322</c:v>
                </c:pt>
              </c:numCache>
            </c:numRef>
          </c:val>
          <c:smooth val="0"/>
          <c:extLst>
            <c:ext xmlns:c16="http://schemas.microsoft.com/office/drawing/2014/chart" uri="{C3380CC4-5D6E-409C-BE32-E72D297353CC}">
              <c16:uniqueId val="{00000000-9128-4DC4-91B2-0A191FB0F521}"/>
            </c:ext>
          </c:extLst>
        </c:ser>
        <c:ser>
          <c:idx val="1"/>
          <c:order val="1"/>
          <c:tx>
            <c:strRef>
              <c:f>Sheet1!$C$1</c:f>
              <c:strCache>
                <c:ptCount val="1"/>
                <c:pt idx="0">
                  <c:v>Economic Sentiment Indicator</c:v>
                </c:pt>
              </c:strCache>
            </c:strRef>
          </c:tx>
          <c:spPr>
            <a:ln w="28575" cap="rnd">
              <a:solidFill>
                <a:schemeClr val="accent2"/>
              </a:solidFill>
              <a:round/>
            </a:ln>
            <a:effectLst/>
          </c:spPr>
          <c:marker>
            <c:symbol val="none"/>
          </c:marker>
          <c:cat>
            <c:strRef>
              <c:f>Sheet1!$A$2:$A$13</c:f>
              <c:strCache>
                <c:ptCount val="12"/>
                <c:pt idx="0">
                  <c:v>2020M01</c:v>
                </c:pt>
                <c:pt idx="1">
                  <c:v>2020M02</c:v>
                </c:pt>
                <c:pt idx="2">
                  <c:v>2020M03</c:v>
                </c:pt>
                <c:pt idx="3">
                  <c:v>2020M04</c:v>
                </c:pt>
                <c:pt idx="4">
                  <c:v>2020M05</c:v>
                </c:pt>
                <c:pt idx="5">
                  <c:v>2020M06</c:v>
                </c:pt>
                <c:pt idx="6">
                  <c:v>2020M07</c:v>
                </c:pt>
                <c:pt idx="7">
                  <c:v>2020M08</c:v>
                </c:pt>
                <c:pt idx="8">
                  <c:v>2020M09</c:v>
                </c:pt>
                <c:pt idx="9">
                  <c:v>2020M10</c:v>
                </c:pt>
                <c:pt idx="10">
                  <c:v>2020M11</c:v>
                </c:pt>
                <c:pt idx="11">
                  <c:v>2020M12</c:v>
                </c:pt>
              </c:strCache>
            </c:strRef>
          </c:cat>
          <c:val>
            <c:numRef>
              <c:f>Sheet1!$C$2:$C$13</c:f>
              <c:numCache>
                <c:formatCode>General</c:formatCode>
                <c:ptCount val="12"/>
                <c:pt idx="0">
                  <c:v>0.2599327643263023</c:v>
                </c:pt>
                <c:pt idx="1">
                  <c:v>0.33993771904039821</c:v>
                </c:pt>
                <c:pt idx="2">
                  <c:v>-0.59011987951095457</c:v>
                </c:pt>
                <c:pt idx="3">
                  <c:v>-3.5103007265754127</c:v>
                </c:pt>
                <c:pt idx="4">
                  <c:v>-3.250284623754605</c:v>
                </c:pt>
                <c:pt idx="5">
                  <c:v>-2.4202332185958721</c:v>
                </c:pt>
                <c:pt idx="6">
                  <c:v>-1.7601923422045895</c:v>
                </c:pt>
                <c:pt idx="7">
                  <c:v>-1.2501607559022359</c:v>
                </c:pt>
                <c:pt idx="8">
                  <c:v>-0.91013969836733255</c:v>
                </c:pt>
                <c:pt idx="9">
                  <c:v>-0.89013845968881</c:v>
                </c:pt>
                <c:pt idx="10">
                  <c:v>-1.2401601365629746</c:v>
                </c:pt>
              </c:numCache>
            </c:numRef>
          </c:val>
          <c:smooth val="0"/>
          <c:extLst>
            <c:ext xmlns:c16="http://schemas.microsoft.com/office/drawing/2014/chart" uri="{C3380CC4-5D6E-409C-BE32-E72D297353CC}">
              <c16:uniqueId val="{00000001-9128-4DC4-91B2-0A191FB0F521}"/>
            </c:ext>
          </c:extLst>
        </c:ser>
        <c:dLbls>
          <c:showLegendKey val="0"/>
          <c:showVal val="0"/>
          <c:showCatName val="0"/>
          <c:showSerName val="0"/>
          <c:showPercent val="0"/>
          <c:showBubbleSize val="0"/>
        </c:dLbls>
        <c:smooth val="0"/>
        <c:axId val="1005109744"/>
        <c:axId val="971003776"/>
      </c:lineChart>
      <c:catAx>
        <c:axId val="1005109744"/>
        <c:scaling>
          <c:orientation val="minMax"/>
        </c:scaling>
        <c:delete val="0"/>
        <c:axPos val="b"/>
        <c:numFmt formatCode="[$-409]mmm\-yy;@" sourceLinked="0"/>
        <c:majorTickMark val="in"/>
        <c:minorTickMark val="out"/>
        <c:tickLblPos val="low"/>
        <c:spPr>
          <a:noFill/>
          <a:ln w="9525" cap="flat" cmpd="sng" algn="ctr">
            <a:no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971003776"/>
        <c:crosses val="autoZero"/>
        <c:auto val="1"/>
        <c:lblAlgn val="ctr"/>
        <c:lblOffset val="100"/>
        <c:tickLblSkip val="2"/>
        <c:noMultiLvlLbl val="0"/>
      </c:catAx>
      <c:valAx>
        <c:axId val="971003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005109744"/>
        <c:crosses val="autoZero"/>
        <c:crossBetween val="between"/>
      </c:valAx>
      <c:spPr>
        <a:noFill/>
        <a:ln>
          <a:noFill/>
        </a:ln>
        <a:effectLst/>
      </c:spPr>
    </c:plotArea>
    <c:legend>
      <c:legendPos val="b"/>
      <c:layout>
        <c:manualLayout>
          <c:xMode val="edge"/>
          <c:yMode val="edge"/>
          <c:x val="4.090888131317013E-2"/>
          <c:y val="0.81952024192223949"/>
          <c:w val="0.90907944444444444"/>
          <c:h val="9.87111111111111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defRPr>
      </a:pPr>
      <a:endParaRPr lang="nl-B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4778155567668E-2"/>
          <c:y val="4.9569630464409438E-2"/>
          <c:w val="0.88489729223143931"/>
          <c:h val="0.8176382602247585"/>
        </c:manualLayout>
      </c:layout>
      <c:barChart>
        <c:barDir val="col"/>
        <c:grouping val="stacked"/>
        <c:varyColors val="0"/>
        <c:ser>
          <c:idx val="1"/>
          <c:order val="1"/>
          <c:tx>
            <c:strRef>
              <c:f>Sheet1!$C$1</c:f>
              <c:strCache>
                <c:ptCount val="1"/>
                <c:pt idx="0">
                  <c:v>Financing requirement (excl. Covid-19 impact)</c:v>
                </c:pt>
              </c:strCache>
            </c:strRef>
          </c:tx>
          <c:spPr>
            <a:solidFill>
              <a:schemeClr val="bg1">
                <a:lumMod val="85000"/>
              </a:schemeClr>
            </a:solidFill>
            <a:ln>
              <a:noFill/>
            </a:ln>
            <a:effectLst/>
          </c:spPr>
          <c:invertIfNegative val="0"/>
          <c:cat>
            <c:strRef>
              <c:f>Sheet1!$A$2:$A$6</c:f>
              <c:strCache>
                <c:ptCount val="5"/>
                <c:pt idx="0">
                  <c:v>2019</c:v>
                </c:pt>
                <c:pt idx="1">
                  <c:v>2020r</c:v>
                </c:pt>
                <c:pt idx="2">
                  <c:v>2021r</c:v>
                </c:pt>
                <c:pt idx="3">
                  <c:v>2022r</c:v>
                </c:pt>
                <c:pt idx="4">
                  <c:v>2023r</c:v>
                </c:pt>
              </c:strCache>
            </c:strRef>
          </c:cat>
          <c:val>
            <c:numRef>
              <c:f>Sheet1!$C$2:$C$6</c:f>
              <c:numCache>
                <c:formatCode>General</c:formatCode>
                <c:ptCount val="5"/>
                <c:pt idx="0">
                  <c:v>-1.9</c:v>
                </c:pt>
                <c:pt idx="1">
                  <c:v>-2.4</c:v>
                </c:pt>
                <c:pt idx="2">
                  <c:v>-2.9</c:v>
                </c:pt>
                <c:pt idx="3">
                  <c:v>-3</c:v>
                </c:pt>
              </c:numCache>
            </c:numRef>
          </c:val>
          <c:extLst>
            <c:ext xmlns:c16="http://schemas.microsoft.com/office/drawing/2014/chart" uri="{C3380CC4-5D6E-409C-BE32-E72D297353CC}">
              <c16:uniqueId val="{00000000-C33E-41BC-BB05-E1CB5C80C600}"/>
            </c:ext>
          </c:extLst>
        </c:ser>
        <c:ser>
          <c:idx val="2"/>
          <c:order val="2"/>
          <c:tx>
            <c:strRef>
              <c:f>Sheet1!$D$1</c:f>
              <c:strCache>
                <c:ptCount val="1"/>
                <c:pt idx="0">
                  <c:v>Impact Covid-19 - autres</c:v>
                </c:pt>
              </c:strCache>
            </c:strRef>
          </c:tx>
          <c:spPr>
            <a:solidFill>
              <a:srgbClr val="5789BB"/>
            </a:solidFill>
            <a:ln>
              <a:noFill/>
            </a:ln>
            <a:effectLst/>
          </c:spPr>
          <c:invertIfNegative val="0"/>
          <c:cat>
            <c:strRef>
              <c:f>Sheet1!$A$2:$A$6</c:f>
              <c:strCache>
                <c:ptCount val="5"/>
                <c:pt idx="0">
                  <c:v>2019</c:v>
                </c:pt>
                <c:pt idx="1">
                  <c:v>2020r</c:v>
                </c:pt>
                <c:pt idx="2">
                  <c:v>2021r</c:v>
                </c:pt>
                <c:pt idx="3">
                  <c:v>2022r</c:v>
                </c:pt>
                <c:pt idx="4">
                  <c:v>2023r</c:v>
                </c:pt>
              </c:strCache>
            </c:strRef>
          </c:cat>
          <c:val>
            <c:numRef>
              <c:f>Sheet1!$D$2:$D$6</c:f>
              <c:numCache>
                <c:formatCode>General</c:formatCode>
                <c:ptCount val="5"/>
                <c:pt idx="0">
                  <c:v>0</c:v>
                </c:pt>
                <c:pt idx="1">
                  <c:v>-3.2648482192139086</c:v>
                </c:pt>
                <c:pt idx="2">
                  <c:v>-2.546157874121477</c:v>
                </c:pt>
                <c:pt idx="3">
                  <c:v>-2.065692209726075</c:v>
                </c:pt>
              </c:numCache>
            </c:numRef>
          </c:val>
          <c:extLst>
            <c:ext xmlns:c16="http://schemas.microsoft.com/office/drawing/2014/chart" uri="{C3380CC4-5D6E-409C-BE32-E72D297353CC}">
              <c16:uniqueId val="{00000001-C33E-41BC-BB05-E1CB5C80C600}"/>
            </c:ext>
          </c:extLst>
        </c:ser>
        <c:ser>
          <c:idx val="3"/>
          <c:order val="3"/>
          <c:tx>
            <c:strRef>
              <c:f>Sheet1!$E$1</c:f>
              <c:strCache>
                <c:ptCount val="1"/>
                <c:pt idx="0">
                  <c:v>Impact Covid-19 - mesures2</c:v>
                </c:pt>
              </c:strCache>
            </c:strRef>
          </c:tx>
          <c:spPr>
            <a:solidFill>
              <a:srgbClr val="FFC000"/>
            </a:solidFill>
            <a:ln>
              <a:noFill/>
            </a:ln>
            <a:effectLst/>
          </c:spPr>
          <c:invertIfNegative val="0"/>
          <c:cat>
            <c:strRef>
              <c:f>Sheet1!$A$2:$A$6</c:f>
              <c:strCache>
                <c:ptCount val="5"/>
                <c:pt idx="0">
                  <c:v>2019</c:v>
                </c:pt>
                <c:pt idx="1">
                  <c:v>2020r</c:v>
                </c:pt>
                <c:pt idx="2">
                  <c:v>2021r</c:v>
                </c:pt>
                <c:pt idx="3">
                  <c:v>2022r</c:v>
                </c:pt>
                <c:pt idx="4">
                  <c:v>2023r</c:v>
                </c:pt>
              </c:strCache>
            </c:strRef>
          </c:cat>
          <c:val>
            <c:numRef>
              <c:f>Sheet1!$E$2:$E$6</c:f>
              <c:numCache>
                <c:formatCode>General</c:formatCode>
                <c:ptCount val="5"/>
                <c:pt idx="1">
                  <c:v>-4.9351517807860912</c:v>
                </c:pt>
                <c:pt idx="2">
                  <c:v>-1.3538421258785234</c:v>
                </c:pt>
                <c:pt idx="3">
                  <c:v>-0.63430779027392514</c:v>
                </c:pt>
              </c:numCache>
            </c:numRef>
          </c:val>
          <c:extLst>
            <c:ext xmlns:c16="http://schemas.microsoft.com/office/drawing/2014/chart" uri="{C3380CC4-5D6E-409C-BE32-E72D297353CC}">
              <c16:uniqueId val="{00000002-C33E-41BC-BB05-E1CB5C80C600}"/>
            </c:ext>
          </c:extLst>
        </c:ser>
        <c:dLbls>
          <c:showLegendKey val="0"/>
          <c:showVal val="0"/>
          <c:showCatName val="0"/>
          <c:showSerName val="0"/>
          <c:showPercent val="0"/>
          <c:showBubbleSize val="0"/>
        </c:dLbls>
        <c:gapWidth val="150"/>
        <c:overlap val="100"/>
        <c:axId val="484400288"/>
        <c:axId val="758101424"/>
      </c:barChart>
      <c:lineChart>
        <c:grouping val="standard"/>
        <c:varyColors val="0"/>
        <c:ser>
          <c:idx val="0"/>
          <c:order val="0"/>
          <c:tx>
            <c:strRef>
              <c:f>Sheet1!$B$1</c:f>
              <c:strCache>
                <c:ptCount val="1"/>
                <c:pt idx="0">
                  <c:v>Solde de financement</c:v>
                </c:pt>
              </c:strCache>
            </c:strRef>
          </c:tx>
          <c:spPr>
            <a:ln w="28575" cap="rnd">
              <a:solidFill>
                <a:srgbClr val="002060"/>
              </a:solidFill>
              <a:round/>
            </a:ln>
            <a:effectLst/>
          </c:spPr>
          <c:marker>
            <c:symbol val="circle"/>
            <c:size val="7"/>
            <c:spPr>
              <a:solidFill>
                <a:srgbClr val="FF0000"/>
              </a:solidFill>
              <a:ln w="9525">
                <a:solidFill>
                  <a:srgbClr val="00206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3E-41BC-BB05-E1CB5C80C60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nl-B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2019</c:v>
                </c:pt>
                <c:pt idx="1">
                  <c:v>2020r</c:v>
                </c:pt>
                <c:pt idx="2">
                  <c:v>2021r</c:v>
                </c:pt>
                <c:pt idx="3">
                  <c:v>2022r</c:v>
                </c:pt>
                <c:pt idx="4">
                  <c:v>2023r</c:v>
                </c:pt>
              </c:strCache>
            </c:strRef>
          </c:cat>
          <c:val>
            <c:numRef>
              <c:f>Sheet1!$B$2:$B$6</c:f>
              <c:numCache>
                <c:formatCode>General</c:formatCode>
                <c:ptCount val="5"/>
                <c:pt idx="0">
                  <c:v>-1.9</c:v>
                </c:pt>
                <c:pt idx="1">
                  <c:v>-10.6</c:v>
                </c:pt>
                <c:pt idx="2">
                  <c:v>-6.8</c:v>
                </c:pt>
                <c:pt idx="3">
                  <c:v>-5.7</c:v>
                </c:pt>
                <c:pt idx="4">
                  <c:v>-5.9</c:v>
                </c:pt>
              </c:numCache>
            </c:numRef>
          </c:val>
          <c:smooth val="0"/>
          <c:extLst>
            <c:ext xmlns:c16="http://schemas.microsoft.com/office/drawing/2014/chart" uri="{C3380CC4-5D6E-409C-BE32-E72D297353CC}">
              <c16:uniqueId val="{00000004-C33E-41BC-BB05-E1CB5C80C600}"/>
            </c:ext>
          </c:extLst>
        </c:ser>
        <c:ser>
          <c:idx val="4"/>
          <c:order val="4"/>
          <c:tx>
            <c:strRef>
              <c:f>Sheet1!$F$1</c:f>
              <c:strCache>
                <c:ptCount val="1"/>
                <c:pt idx="0">
                  <c:v>Excessive deficit</c:v>
                </c:pt>
              </c:strCache>
            </c:strRef>
          </c:tx>
          <c:spPr>
            <a:ln w="28575" cap="rnd">
              <a:solidFill>
                <a:srgbClr val="FF0000"/>
              </a:solidFill>
              <a:prstDash val="sysDot"/>
              <a:round/>
            </a:ln>
            <a:effectLst/>
          </c:spPr>
          <c:marker>
            <c:symbol val="none"/>
          </c:marker>
          <c:cat>
            <c:strRef>
              <c:f>Sheet1!$A$2:$A$6</c:f>
              <c:strCache>
                <c:ptCount val="5"/>
                <c:pt idx="0">
                  <c:v>2019</c:v>
                </c:pt>
                <c:pt idx="1">
                  <c:v>2020r</c:v>
                </c:pt>
                <c:pt idx="2">
                  <c:v>2021r</c:v>
                </c:pt>
                <c:pt idx="3">
                  <c:v>2022r</c:v>
                </c:pt>
                <c:pt idx="4">
                  <c:v>2023r</c:v>
                </c:pt>
              </c:strCache>
            </c:strRef>
          </c:cat>
          <c:val>
            <c:numRef>
              <c:f>Sheet1!$F$2:$F$6</c:f>
              <c:numCache>
                <c:formatCode>General</c:formatCode>
                <c:ptCount val="5"/>
                <c:pt idx="0">
                  <c:v>-3</c:v>
                </c:pt>
                <c:pt idx="1">
                  <c:v>-3</c:v>
                </c:pt>
                <c:pt idx="2">
                  <c:v>-3</c:v>
                </c:pt>
                <c:pt idx="3">
                  <c:v>-3</c:v>
                </c:pt>
                <c:pt idx="4">
                  <c:v>-3</c:v>
                </c:pt>
              </c:numCache>
            </c:numRef>
          </c:val>
          <c:smooth val="0"/>
          <c:extLst>
            <c:ext xmlns:c16="http://schemas.microsoft.com/office/drawing/2014/chart" uri="{C3380CC4-5D6E-409C-BE32-E72D297353CC}">
              <c16:uniqueId val="{00000005-C33E-41BC-BB05-E1CB5C80C600}"/>
            </c:ext>
          </c:extLst>
        </c:ser>
        <c:dLbls>
          <c:showLegendKey val="0"/>
          <c:showVal val="0"/>
          <c:showCatName val="0"/>
          <c:showSerName val="0"/>
          <c:showPercent val="0"/>
          <c:showBubbleSize val="0"/>
        </c:dLbls>
        <c:marker val="1"/>
        <c:smooth val="0"/>
        <c:axId val="484400288"/>
        <c:axId val="758101424"/>
      </c:lineChart>
      <c:catAx>
        <c:axId val="4844002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758101424"/>
        <c:crosses val="autoZero"/>
        <c:auto val="1"/>
        <c:lblAlgn val="ctr"/>
        <c:lblOffset val="100"/>
        <c:noMultiLvlLbl val="0"/>
      </c:catAx>
      <c:valAx>
        <c:axId val="75810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48440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nl-B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59791817060977E-2"/>
          <c:y val="3.6825789064546074E-2"/>
          <c:w val="0.88484683214158411"/>
          <c:h val="0.65432310890832379"/>
        </c:manualLayout>
      </c:layout>
      <c:lineChart>
        <c:grouping val="standard"/>
        <c:varyColors val="0"/>
        <c:ser>
          <c:idx val="0"/>
          <c:order val="0"/>
          <c:tx>
            <c:strRef>
              <c:f>Sheet1!$A$2</c:f>
              <c:strCache>
                <c:ptCount val="1"/>
                <c:pt idx="0">
                  <c:v>Schuldgraad</c:v>
                </c:pt>
              </c:strCache>
            </c:strRef>
          </c:tx>
          <c:spPr>
            <a:ln w="28575" cap="rnd">
              <a:solidFill>
                <a:srgbClr val="224585"/>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7B-4217-8A95-F68CE0ABD3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UI Light" panose="020B0502040204020203" pitchFamily="34" charset="0"/>
                    <a:ea typeface="+mn-ea"/>
                    <a:cs typeface="+mn-cs"/>
                  </a:defRPr>
                </a:pPr>
                <a:endParaRPr lang="nl-B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2020r</c:v>
                </c:pt>
                <c:pt idx="2">
                  <c:v>2021r</c:v>
                </c:pt>
                <c:pt idx="3">
                  <c:v>2022r</c:v>
                </c:pt>
                <c:pt idx="4">
                  <c:v>2023r</c:v>
                </c:pt>
              </c:strCache>
            </c:strRef>
          </c:cat>
          <c:val>
            <c:numRef>
              <c:f>Sheet1!$B$2:$F$2</c:f>
              <c:numCache>
                <c:formatCode>0.0</c:formatCode>
                <c:ptCount val="5"/>
                <c:pt idx="0">
                  <c:v>98.747517633957784</c:v>
                </c:pt>
                <c:pt idx="1">
                  <c:v>116.1</c:v>
                </c:pt>
                <c:pt idx="2">
                  <c:v>116.9</c:v>
                </c:pt>
                <c:pt idx="3">
                  <c:v>118.2</c:v>
                </c:pt>
                <c:pt idx="4">
                  <c:v>120.4</c:v>
                </c:pt>
              </c:numCache>
            </c:numRef>
          </c:val>
          <c:smooth val="0"/>
          <c:extLst>
            <c:ext xmlns:c16="http://schemas.microsoft.com/office/drawing/2014/chart" uri="{C3380CC4-5D6E-409C-BE32-E72D297353CC}">
              <c16:uniqueId val="{00000001-627B-4217-8A95-F68CE0ABD361}"/>
            </c:ext>
          </c:extLst>
        </c:ser>
        <c:ser>
          <c:idx val="1"/>
          <c:order val="1"/>
          <c:tx>
            <c:strRef>
              <c:f>Sheet1!$A$3</c:f>
              <c:strCache>
                <c:ptCount val="1"/>
                <c:pt idx="0">
                  <c:v>p.m. idem, zonder de impact van COVID-19</c:v>
                </c:pt>
              </c:strCache>
            </c:strRef>
          </c:tx>
          <c:spPr>
            <a:ln w="28575" cap="rnd">
              <a:solidFill>
                <a:schemeClr val="bg1">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627B-4217-8A95-F68CE0ABD3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2020r</c:v>
                </c:pt>
                <c:pt idx="2">
                  <c:v>2021r</c:v>
                </c:pt>
                <c:pt idx="3">
                  <c:v>2022r</c:v>
                </c:pt>
                <c:pt idx="4">
                  <c:v>2023r</c:v>
                </c:pt>
              </c:strCache>
            </c:strRef>
          </c:cat>
          <c:val>
            <c:numRef>
              <c:f>Sheet1!$B$3:$F$3</c:f>
              <c:numCache>
                <c:formatCode>0.0</c:formatCode>
                <c:ptCount val="5"/>
                <c:pt idx="0">
                  <c:v>98.747517633957784</c:v>
                </c:pt>
                <c:pt idx="1">
                  <c:v>99.1</c:v>
                </c:pt>
                <c:pt idx="2">
                  <c:v>99.9</c:v>
                </c:pt>
                <c:pt idx="3">
                  <c:v>100.9</c:v>
                </c:pt>
              </c:numCache>
            </c:numRef>
          </c:val>
          <c:smooth val="0"/>
          <c:extLst>
            <c:ext xmlns:c16="http://schemas.microsoft.com/office/drawing/2014/chart" uri="{C3380CC4-5D6E-409C-BE32-E72D297353CC}">
              <c16:uniqueId val="{00000003-627B-4217-8A95-F68CE0ABD361}"/>
            </c:ext>
          </c:extLst>
        </c:ser>
        <c:dLbls>
          <c:showLegendKey val="0"/>
          <c:showVal val="0"/>
          <c:showCatName val="0"/>
          <c:showSerName val="0"/>
          <c:showPercent val="0"/>
          <c:showBubbleSize val="0"/>
        </c:dLbls>
        <c:smooth val="0"/>
        <c:axId val="1758560031"/>
        <c:axId val="1671989023"/>
      </c:lineChart>
      <c:catAx>
        <c:axId val="175856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nl-BE"/>
          </a:p>
        </c:txPr>
        <c:crossAx val="1671989023"/>
        <c:crosses val="autoZero"/>
        <c:auto val="1"/>
        <c:lblAlgn val="ctr"/>
        <c:lblOffset val="100"/>
        <c:noMultiLvlLbl val="0"/>
      </c:catAx>
      <c:valAx>
        <c:axId val="1671989023"/>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nl-BE"/>
          </a:p>
        </c:txPr>
        <c:crossAx val="1758560031"/>
        <c:crosses val="autoZero"/>
        <c:crossBetween val="between"/>
        <c:majorUnit val="10"/>
      </c:valAx>
      <c:spPr>
        <a:noFill/>
        <a:ln>
          <a:noFill/>
        </a:ln>
        <a:effectLst/>
      </c:spPr>
    </c:plotArea>
    <c:legend>
      <c:legendPos val="b"/>
      <c:layout>
        <c:manualLayout>
          <c:xMode val="edge"/>
          <c:yMode val="edge"/>
          <c:x val="0.17468624955656933"/>
          <c:y val="0.82544385938330633"/>
          <c:w val="0.65687722222222222"/>
          <c:h val="0.132413254836907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74074074074072E-2"/>
          <c:y val="3.9476388507497753E-2"/>
          <c:w val="0.89196185532424377"/>
          <c:h val="0.64703557647938081"/>
        </c:manualLayout>
      </c:layout>
      <c:lineChart>
        <c:grouping val="standard"/>
        <c:varyColors val="0"/>
        <c:ser>
          <c:idx val="0"/>
          <c:order val="0"/>
          <c:tx>
            <c:strRef>
              <c:f>Sheet2!$B$14</c:f>
              <c:strCache>
                <c:ptCount val="1"/>
                <c:pt idx="0">
                  <c:v>Primaire uitgaven</c:v>
                </c:pt>
              </c:strCache>
            </c:strRef>
          </c:tx>
          <c:spPr>
            <a:ln w="38100" cap="rnd">
              <a:solidFill>
                <a:srgbClr val="0076C8"/>
              </a:solidFill>
              <a:round/>
            </a:ln>
            <a:effectLst/>
          </c:spPr>
          <c:marker>
            <c:symbol val="none"/>
          </c:marker>
          <c:cat>
            <c:strRef>
              <c:f>Sheet2!$C$13:$G$13</c:f>
              <c:strCache>
                <c:ptCount val="5"/>
                <c:pt idx="0">
                  <c:v>2019</c:v>
                </c:pt>
                <c:pt idx="1">
                  <c:v>2020r</c:v>
                </c:pt>
                <c:pt idx="2">
                  <c:v>2021r</c:v>
                </c:pt>
                <c:pt idx="3">
                  <c:v>2022r</c:v>
                </c:pt>
                <c:pt idx="4">
                  <c:v>2023e</c:v>
                </c:pt>
              </c:strCache>
            </c:strRef>
          </c:cat>
          <c:val>
            <c:numRef>
              <c:f>Sheet2!$C$14:$G$14</c:f>
              <c:numCache>
                <c:formatCode>0.0</c:formatCode>
                <c:ptCount val="5"/>
                <c:pt idx="0" formatCode="0.00">
                  <c:v>50.084596221823752</c:v>
                </c:pt>
                <c:pt idx="1">
                  <c:v>59.139287842543808</c:v>
                </c:pt>
                <c:pt idx="2">
                  <c:v>56.409215015117489</c:v>
                </c:pt>
                <c:pt idx="3">
                  <c:v>54.985796323745845</c:v>
                </c:pt>
                <c:pt idx="4">
                  <c:v>55.145589316337421</c:v>
                </c:pt>
              </c:numCache>
            </c:numRef>
          </c:val>
          <c:smooth val="0"/>
          <c:extLst>
            <c:ext xmlns:c16="http://schemas.microsoft.com/office/drawing/2014/chart" uri="{C3380CC4-5D6E-409C-BE32-E72D297353CC}">
              <c16:uniqueId val="{00000000-E57A-4495-A0F3-73914E4B2DDB}"/>
            </c:ext>
          </c:extLst>
        </c:ser>
        <c:ser>
          <c:idx val="1"/>
          <c:order val="1"/>
          <c:tx>
            <c:strRef>
              <c:f>Sheet2!$B$16</c:f>
              <c:strCache>
                <c:ptCount val="1"/>
                <c:pt idx="0">
                  <c:v>Ontvangsten</c:v>
                </c:pt>
              </c:strCache>
            </c:strRef>
          </c:tx>
          <c:spPr>
            <a:ln w="38100" cap="rnd">
              <a:solidFill>
                <a:srgbClr val="FFA500"/>
              </a:solidFill>
              <a:round/>
            </a:ln>
            <a:effectLst/>
          </c:spPr>
          <c:marker>
            <c:symbol val="none"/>
          </c:marker>
          <c:cat>
            <c:strRef>
              <c:f>Sheet2!$C$13:$G$13</c:f>
              <c:strCache>
                <c:ptCount val="5"/>
                <c:pt idx="0">
                  <c:v>2019</c:v>
                </c:pt>
                <c:pt idx="1">
                  <c:v>2020r</c:v>
                </c:pt>
                <c:pt idx="2">
                  <c:v>2021r</c:v>
                </c:pt>
                <c:pt idx="3">
                  <c:v>2022r</c:v>
                </c:pt>
                <c:pt idx="4">
                  <c:v>2023e</c:v>
                </c:pt>
              </c:strCache>
            </c:strRef>
          </c:cat>
          <c:val>
            <c:numRef>
              <c:f>Sheet2!$C$16:$G$16</c:f>
              <c:numCache>
                <c:formatCode>0.0</c:formatCode>
                <c:ptCount val="5"/>
                <c:pt idx="0" formatCode="0.00">
                  <c:v>50.104272691936401</c:v>
                </c:pt>
                <c:pt idx="1">
                  <c:v>50.529808174464854</c:v>
                </c:pt>
                <c:pt idx="2">
                  <c:v>51.378804406213348</c:v>
                </c:pt>
                <c:pt idx="3">
                  <c:v>50.869828548539445</c:v>
                </c:pt>
                <c:pt idx="4">
                  <c:v>50.696881983002918</c:v>
                </c:pt>
              </c:numCache>
            </c:numRef>
          </c:val>
          <c:smooth val="0"/>
          <c:extLst>
            <c:ext xmlns:c16="http://schemas.microsoft.com/office/drawing/2014/chart" uri="{C3380CC4-5D6E-409C-BE32-E72D297353CC}">
              <c16:uniqueId val="{00000001-E57A-4495-A0F3-73914E4B2DDB}"/>
            </c:ext>
          </c:extLst>
        </c:ser>
        <c:ser>
          <c:idx val="2"/>
          <c:order val="2"/>
          <c:tx>
            <c:strRef>
              <c:f>Sheet2!$B$15</c:f>
              <c:strCache>
                <c:ptCount val="1"/>
                <c:pt idx="0">
                  <c:v>Zonder COVID-19</c:v>
                </c:pt>
              </c:strCache>
            </c:strRef>
          </c:tx>
          <c:spPr>
            <a:ln w="38100" cap="rnd">
              <a:solidFill>
                <a:srgbClr val="0076C8"/>
              </a:solidFill>
              <a:prstDash val="sysDot"/>
              <a:round/>
            </a:ln>
            <a:effectLst/>
          </c:spPr>
          <c:marker>
            <c:symbol val="none"/>
          </c:marker>
          <c:val>
            <c:numRef>
              <c:f>Sheet2!$C$15:$F$15</c:f>
              <c:numCache>
                <c:formatCode>0.0</c:formatCode>
                <c:ptCount val="4"/>
                <c:pt idx="0" formatCode="0.00">
                  <c:v>50.084596221823752</c:v>
                </c:pt>
                <c:pt idx="1">
                  <c:v>50.387273509913399</c:v>
                </c:pt>
                <c:pt idx="2">
                  <c:v>50.747900828607925</c:v>
                </c:pt>
                <c:pt idx="3">
                  <c:v>50.992705499760248</c:v>
                </c:pt>
              </c:numCache>
            </c:numRef>
          </c:val>
          <c:smooth val="0"/>
          <c:extLst>
            <c:ext xmlns:c16="http://schemas.microsoft.com/office/drawing/2014/chart" uri="{C3380CC4-5D6E-409C-BE32-E72D297353CC}">
              <c16:uniqueId val="{00000002-E57A-4495-A0F3-73914E4B2DDB}"/>
            </c:ext>
          </c:extLst>
        </c:ser>
        <c:ser>
          <c:idx val="3"/>
          <c:order val="3"/>
          <c:tx>
            <c:strRef>
              <c:f>Sheet2!$B$17</c:f>
              <c:strCache>
                <c:ptCount val="1"/>
                <c:pt idx="0">
                  <c:v>Zonder COVID-19</c:v>
                </c:pt>
              </c:strCache>
            </c:strRef>
          </c:tx>
          <c:spPr>
            <a:ln w="38100" cap="rnd">
              <a:solidFill>
                <a:srgbClr val="FFA500"/>
              </a:solidFill>
              <a:prstDash val="sysDot"/>
              <a:round/>
            </a:ln>
            <a:effectLst/>
          </c:spPr>
          <c:marker>
            <c:symbol val="none"/>
          </c:marker>
          <c:val>
            <c:numRef>
              <c:f>Sheet2!$C$17:$F$17</c:f>
              <c:numCache>
                <c:formatCode>0.00</c:formatCode>
                <c:ptCount val="4"/>
                <c:pt idx="0">
                  <c:v>50.104272691936401</c:v>
                </c:pt>
                <c:pt idx="1">
                  <c:v>49.762657004402577</c:v>
                </c:pt>
                <c:pt idx="2">
                  <c:v>49.554697093383382</c:v>
                </c:pt>
                <c:pt idx="3">
                  <c:v>49.550675693308953</c:v>
                </c:pt>
              </c:numCache>
            </c:numRef>
          </c:val>
          <c:smooth val="0"/>
          <c:extLst>
            <c:ext xmlns:c16="http://schemas.microsoft.com/office/drawing/2014/chart" uri="{C3380CC4-5D6E-409C-BE32-E72D297353CC}">
              <c16:uniqueId val="{00000003-E57A-4495-A0F3-73914E4B2DDB}"/>
            </c:ext>
          </c:extLst>
        </c:ser>
        <c:dLbls>
          <c:showLegendKey val="0"/>
          <c:showVal val="0"/>
          <c:showCatName val="0"/>
          <c:showSerName val="0"/>
          <c:showPercent val="0"/>
          <c:showBubbleSize val="0"/>
        </c:dLbls>
        <c:smooth val="0"/>
        <c:axId val="1013736927"/>
        <c:axId val="1213606575"/>
      </c:lineChart>
      <c:catAx>
        <c:axId val="101373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1213606575"/>
        <c:crosses val="autoZero"/>
        <c:auto val="1"/>
        <c:lblAlgn val="ctr"/>
        <c:lblOffset val="100"/>
        <c:noMultiLvlLbl val="0"/>
      </c:catAx>
      <c:valAx>
        <c:axId val="1213606575"/>
        <c:scaling>
          <c:orientation val="minMax"/>
          <c:min val="4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1013736927"/>
        <c:crosses val="autoZero"/>
        <c:crossBetween val="between"/>
      </c:valAx>
      <c:spPr>
        <a:noFill/>
        <a:ln>
          <a:noFill/>
        </a:ln>
        <a:effectLst/>
      </c:spPr>
    </c:plotArea>
    <c:legend>
      <c:legendPos val="b"/>
      <c:layout>
        <c:manualLayout>
          <c:xMode val="edge"/>
          <c:yMode val="edge"/>
          <c:x val="8.0006111111111111E-2"/>
          <c:y val="0.82706382930537115"/>
          <c:w val="0.8893766666666667"/>
          <c:h val="0.151364373695996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Segoe UI Light" panose="020B0502040204020203" pitchFamily="34" charset="0"/>
          <a:cs typeface="Segoe UI Light" panose="020B0502040204020203" pitchFamily="34" charset="0"/>
        </a:defRPr>
      </a:pPr>
      <a:endParaRPr lang="nl-B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Sheet2!$B$6</c:f>
              <c:strCache>
                <c:ptCount val="1"/>
                <c:pt idx="0">
                  <c:v>Overheidsinvesteringen (ramingen NBB) (linkerschaal)</c:v>
                </c:pt>
              </c:strCache>
            </c:strRef>
          </c:tx>
          <c:spPr>
            <a:ln w="38100" cap="rnd">
              <a:solidFill>
                <a:schemeClr val="accent1"/>
              </a:solidFill>
              <a:round/>
            </a:ln>
            <a:effectLst/>
          </c:spPr>
          <c:marker>
            <c:symbol val="none"/>
          </c:marker>
          <c:cat>
            <c:strRef>
              <c:f>Sheet2!$C$5:$H$5</c:f>
              <c:strCache>
                <c:ptCount val="6"/>
                <c:pt idx="0">
                  <c:v>2019</c:v>
                </c:pt>
                <c:pt idx="1">
                  <c:v>2020r</c:v>
                </c:pt>
                <c:pt idx="2">
                  <c:v>2021r</c:v>
                </c:pt>
                <c:pt idx="3">
                  <c:v>2022r</c:v>
                </c:pt>
                <c:pt idx="4">
                  <c:v>2023r</c:v>
                </c:pt>
                <c:pt idx="5">
                  <c:v>2030r</c:v>
                </c:pt>
              </c:strCache>
            </c:strRef>
          </c:cat>
          <c:val>
            <c:numRef>
              <c:f>Sheet2!$C$6:$H$6</c:f>
              <c:numCache>
                <c:formatCode>0.00</c:formatCode>
                <c:ptCount val="6"/>
                <c:pt idx="0">
                  <c:v>2.6275122410953471</c:v>
                </c:pt>
                <c:pt idx="1">
                  <c:v>2.6649715778412011</c:v>
                </c:pt>
                <c:pt idx="2">
                  <c:v>2.9628954270415058</c:v>
                </c:pt>
                <c:pt idx="3">
                  <c:v>2.8955222311388087</c:v>
                </c:pt>
                <c:pt idx="4">
                  <c:v>3.0659340455415443</c:v>
                </c:pt>
              </c:numCache>
            </c:numRef>
          </c:val>
          <c:smooth val="0"/>
          <c:extLst>
            <c:ext xmlns:c16="http://schemas.microsoft.com/office/drawing/2014/chart" uri="{C3380CC4-5D6E-409C-BE32-E72D297353CC}">
              <c16:uniqueId val="{00000000-39CA-4F83-8CC9-DB773FAFEED9}"/>
            </c:ext>
          </c:extLst>
        </c:ser>
        <c:ser>
          <c:idx val="2"/>
          <c:order val="2"/>
          <c:tx>
            <c:strRef>
              <c:f>Sheet2!$B$8</c:f>
              <c:strCache>
                <c:ptCount val="1"/>
                <c:pt idx="0">
                  <c:v>Doelstellingen overheid 2030 (linkerschaal)</c:v>
                </c:pt>
              </c:strCache>
            </c:strRef>
          </c:tx>
          <c:spPr>
            <a:ln w="28575" cap="rnd">
              <a:solidFill>
                <a:srgbClr val="0076C8"/>
              </a:solidFill>
              <a:prstDash val="sysDot"/>
              <a:round/>
            </a:ln>
            <a:effectLst/>
          </c:spPr>
          <c:marker>
            <c:symbol val="circle"/>
            <c:size val="5"/>
            <c:spPr>
              <a:solidFill>
                <a:schemeClr val="accent1"/>
              </a:solidFill>
              <a:ln w="38100">
                <a:solidFill>
                  <a:srgbClr val="0076C8"/>
                </a:solidFill>
              </a:ln>
              <a:effectLst/>
            </c:spPr>
          </c:marker>
          <c:dPt>
            <c:idx val="4"/>
            <c:marker>
              <c:symbol val="circle"/>
              <c:size val="5"/>
              <c:spPr>
                <a:noFill/>
                <a:ln w="38100">
                  <a:noFill/>
                </a:ln>
                <a:effectLst/>
              </c:spPr>
            </c:marker>
            <c:bubble3D val="0"/>
            <c:extLst>
              <c:ext xmlns:c16="http://schemas.microsoft.com/office/drawing/2014/chart" uri="{C3380CC4-5D6E-409C-BE32-E72D297353CC}">
                <c16:uniqueId val="{00000001-39CA-4F83-8CC9-DB773FAFEED9}"/>
              </c:ext>
            </c:extLst>
          </c:dPt>
          <c:cat>
            <c:strRef>
              <c:f>Sheet2!$C$5:$H$5</c:f>
              <c:strCache>
                <c:ptCount val="6"/>
                <c:pt idx="0">
                  <c:v>2019</c:v>
                </c:pt>
                <c:pt idx="1">
                  <c:v>2020r</c:v>
                </c:pt>
                <c:pt idx="2">
                  <c:v>2021r</c:v>
                </c:pt>
                <c:pt idx="3">
                  <c:v>2022r</c:v>
                </c:pt>
                <c:pt idx="4">
                  <c:v>2023r</c:v>
                </c:pt>
                <c:pt idx="5">
                  <c:v>2030r</c:v>
                </c:pt>
              </c:strCache>
            </c:strRef>
          </c:cat>
          <c:val>
            <c:numRef>
              <c:f>Sheet2!$C$8:$H$8</c:f>
              <c:numCache>
                <c:formatCode>General</c:formatCode>
                <c:ptCount val="6"/>
                <c:pt idx="4" formatCode="0.00">
                  <c:v>3.0659340455415443</c:v>
                </c:pt>
                <c:pt idx="5">
                  <c:v>4</c:v>
                </c:pt>
              </c:numCache>
            </c:numRef>
          </c:val>
          <c:smooth val="0"/>
          <c:extLst>
            <c:ext xmlns:c16="http://schemas.microsoft.com/office/drawing/2014/chart" uri="{C3380CC4-5D6E-409C-BE32-E72D297353CC}">
              <c16:uniqueId val="{00000002-39CA-4F83-8CC9-DB773FAFEED9}"/>
            </c:ext>
          </c:extLst>
        </c:ser>
        <c:dLbls>
          <c:showLegendKey val="0"/>
          <c:showVal val="0"/>
          <c:showCatName val="0"/>
          <c:showSerName val="0"/>
          <c:showPercent val="0"/>
          <c:showBubbleSize val="0"/>
        </c:dLbls>
        <c:marker val="1"/>
        <c:smooth val="0"/>
        <c:axId val="1013718927"/>
        <c:axId val="1210184688"/>
      </c:lineChart>
      <c:lineChart>
        <c:grouping val="standard"/>
        <c:varyColors val="0"/>
        <c:ser>
          <c:idx val="1"/>
          <c:order val="1"/>
          <c:tx>
            <c:strRef>
              <c:f>Sheet2!$B$7</c:f>
              <c:strCache>
                <c:ptCount val="1"/>
                <c:pt idx="0">
                  <c:v>EU-toelagen NGEU (ramingen NBB) (rechterschaal)</c:v>
                </c:pt>
              </c:strCache>
            </c:strRef>
          </c:tx>
          <c:spPr>
            <a:ln w="38100" cap="rnd">
              <a:solidFill>
                <a:srgbClr val="FFA500"/>
              </a:solidFill>
              <a:round/>
            </a:ln>
            <a:effectLst/>
          </c:spPr>
          <c:marker>
            <c:symbol val="none"/>
          </c:marker>
          <c:cat>
            <c:strRef>
              <c:f>Sheet2!$C$5:$H$5</c:f>
              <c:strCache>
                <c:ptCount val="6"/>
                <c:pt idx="0">
                  <c:v>2019</c:v>
                </c:pt>
                <c:pt idx="1">
                  <c:v>2020r</c:v>
                </c:pt>
                <c:pt idx="2">
                  <c:v>2021r</c:v>
                </c:pt>
                <c:pt idx="3">
                  <c:v>2022r</c:v>
                </c:pt>
                <c:pt idx="4">
                  <c:v>2023r</c:v>
                </c:pt>
                <c:pt idx="5">
                  <c:v>2030r</c:v>
                </c:pt>
              </c:strCache>
            </c:strRef>
          </c:cat>
          <c:val>
            <c:numRef>
              <c:f>Sheet2!$C$7:$H$7</c:f>
              <c:numCache>
                <c:formatCode>General</c:formatCode>
                <c:ptCount val="6"/>
                <c:pt idx="0">
                  <c:v>0</c:v>
                </c:pt>
                <c:pt idx="1">
                  <c:v>0</c:v>
                </c:pt>
                <c:pt idx="2" formatCode="0.00">
                  <c:v>0.25010647967702171</c:v>
                </c:pt>
                <c:pt idx="3" formatCode="0.00">
                  <c:v>0.23910636590393089</c:v>
                </c:pt>
                <c:pt idx="4" formatCode="0.00">
                  <c:v>0.23036242112758251</c:v>
                </c:pt>
              </c:numCache>
            </c:numRef>
          </c:val>
          <c:smooth val="0"/>
          <c:extLst>
            <c:ext xmlns:c16="http://schemas.microsoft.com/office/drawing/2014/chart" uri="{C3380CC4-5D6E-409C-BE32-E72D297353CC}">
              <c16:uniqueId val="{00000003-39CA-4F83-8CC9-DB773FAFEED9}"/>
            </c:ext>
          </c:extLst>
        </c:ser>
        <c:ser>
          <c:idx val="3"/>
          <c:order val="3"/>
          <c:tx>
            <c:strRef>
              <c:f>Sheet2!$B$9</c:f>
              <c:strCache>
                <c:ptCount val="1"/>
                <c:pt idx="0">
                  <c:v>2030 (rechterschaal)</c:v>
                </c:pt>
              </c:strCache>
            </c:strRef>
          </c:tx>
          <c:spPr>
            <a:ln w="28575" cap="rnd">
              <a:solidFill>
                <a:srgbClr val="FFA500"/>
              </a:solidFill>
              <a:prstDash val="sysDot"/>
              <a:round/>
            </a:ln>
            <a:effectLst/>
          </c:spPr>
          <c:marker>
            <c:symbol val="circle"/>
            <c:size val="5"/>
            <c:spPr>
              <a:solidFill>
                <a:srgbClr val="FFA500"/>
              </a:solidFill>
              <a:ln w="38100">
                <a:solidFill>
                  <a:srgbClr val="FFA500"/>
                </a:solidFill>
              </a:ln>
              <a:effectLst/>
            </c:spPr>
          </c:marker>
          <c:dPt>
            <c:idx val="4"/>
            <c:marker>
              <c:symbol val="circle"/>
              <c:size val="5"/>
              <c:spPr>
                <a:noFill/>
                <a:ln w="38100">
                  <a:noFill/>
                </a:ln>
                <a:effectLst/>
              </c:spPr>
            </c:marker>
            <c:bubble3D val="0"/>
            <c:extLst>
              <c:ext xmlns:c16="http://schemas.microsoft.com/office/drawing/2014/chart" uri="{C3380CC4-5D6E-409C-BE32-E72D297353CC}">
                <c16:uniqueId val="{00000004-39CA-4F83-8CC9-DB773FAFEED9}"/>
              </c:ext>
            </c:extLst>
          </c:dPt>
          <c:cat>
            <c:strRef>
              <c:f>Sheet2!$C$5:$H$5</c:f>
              <c:strCache>
                <c:ptCount val="6"/>
                <c:pt idx="0">
                  <c:v>2019</c:v>
                </c:pt>
                <c:pt idx="1">
                  <c:v>2020r</c:v>
                </c:pt>
                <c:pt idx="2">
                  <c:v>2021r</c:v>
                </c:pt>
                <c:pt idx="3">
                  <c:v>2022r</c:v>
                </c:pt>
                <c:pt idx="4">
                  <c:v>2023r</c:v>
                </c:pt>
                <c:pt idx="5">
                  <c:v>2030r</c:v>
                </c:pt>
              </c:strCache>
            </c:strRef>
          </c:cat>
          <c:val>
            <c:numRef>
              <c:f>Sheet2!$C$9:$H$9</c:f>
              <c:numCache>
                <c:formatCode>General</c:formatCode>
                <c:ptCount val="6"/>
                <c:pt idx="4" formatCode="0.00">
                  <c:v>0.23036242112758251</c:v>
                </c:pt>
                <c:pt idx="5">
                  <c:v>0</c:v>
                </c:pt>
              </c:numCache>
            </c:numRef>
          </c:val>
          <c:smooth val="0"/>
          <c:extLst>
            <c:ext xmlns:c16="http://schemas.microsoft.com/office/drawing/2014/chart" uri="{C3380CC4-5D6E-409C-BE32-E72D297353CC}">
              <c16:uniqueId val="{00000005-39CA-4F83-8CC9-DB773FAFEED9}"/>
            </c:ext>
          </c:extLst>
        </c:ser>
        <c:dLbls>
          <c:showLegendKey val="0"/>
          <c:showVal val="0"/>
          <c:showCatName val="0"/>
          <c:showSerName val="0"/>
          <c:showPercent val="0"/>
          <c:showBubbleSize val="0"/>
        </c:dLbls>
        <c:marker val="1"/>
        <c:smooth val="0"/>
        <c:axId val="920263615"/>
        <c:axId val="1564695359"/>
      </c:lineChart>
      <c:catAx>
        <c:axId val="101371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1210184688"/>
        <c:crosses val="autoZero"/>
        <c:auto val="1"/>
        <c:lblAlgn val="ctr"/>
        <c:lblOffset val="100"/>
        <c:noMultiLvlLbl val="0"/>
      </c:catAx>
      <c:valAx>
        <c:axId val="1210184688"/>
        <c:scaling>
          <c:orientation val="minMax"/>
          <c:max val="4.0999999999999996"/>
          <c:min val="2.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1013718927"/>
        <c:crosses val="autoZero"/>
        <c:crossBetween val="between"/>
        <c:majorUnit val="0.2"/>
      </c:valAx>
      <c:valAx>
        <c:axId val="1564695359"/>
        <c:scaling>
          <c:orientation val="minMax"/>
          <c:max val="1.7000000000000002"/>
          <c:min val="0"/>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920263615"/>
        <c:crosses val="max"/>
        <c:crossBetween val="between"/>
        <c:majorUnit val="0.2"/>
      </c:valAx>
      <c:catAx>
        <c:axId val="920263615"/>
        <c:scaling>
          <c:orientation val="minMax"/>
        </c:scaling>
        <c:delete val="1"/>
        <c:axPos val="b"/>
        <c:numFmt formatCode="General" sourceLinked="1"/>
        <c:majorTickMark val="out"/>
        <c:minorTickMark val="none"/>
        <c:tickLblPos val="nextTo"/>
        <c:crossAx val="1564695359"/>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Segoe UI Light" panose="020B0502040204020203" pitchFamily="34" charset="0"/>
          <a:cs typeface="Segoe UI Light" panose="020B0502040204020203" pitchFamily="34" charset="0"/>
        </a:defRPr>
      </a:pPr>
      <a:endParaRPr lang="nl-B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0FA7-430C-9BC8-A7AA06B76514}"/>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Segoe UI Light" panose="020B0502040204020203" pitchFamily="34" charset="0"/>
                    <a:ea typeface="+mn-ea"/>
                    <a:cs typeface="Segoe UI Light" panose="020B0502040204020203" pitchFamily="34" charset="0"/>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ES</c:v>
                </c:pt>
                <c:pt idx="1">
                  <c:v>FR</c:v>
                </c:pt>
                <c:pt idx="2">
                  <c:v>SK</c:v>
                </c:pt>
                <c:pt idx="3">
                  <c:v>IT</c:v>
                </c:pt>
                <c:pt idx="4">
                  <c:v>BE</c:v>
                </c:pt>
                <c:pt idx="5">
                  <c:v>EE</c:v>
                </c:pt>
                <c:pt idx="6">
                  <c:v>SI</c:v>
                </c:pt>
                <c:pt idx="7">
                  <c:v>MT</c:v>
                </c:pt>
                <c:pt idx="8">
                  <c:v>NL</c:v>
                </c:pt>
                <c:pt idx="9">
                  <c:v>AT</c:v>
                </c:pt>
                <c:pt idx="10">
                  <c:v>FI</c:v>
                </c:pt>
                <c:pt idx="11">
                  <c:v>EL</c:v>
                </c:pt>
                <c:pt idx="12">
                  <c:v>LV</c:v>
                </c:pt>
                <c:pt idx="13">
                  <c:v>PT</c:v>
                </c:pt>
                <c:pt idx="14">
                  <c:v>LT</c:v>
                </c:pt>
                <c:pt idx="15">
                  <c:v>DE</c:v>
                </c:pt>
                <c:pt idx="16">
                  <c:v>IE</c:v>
                </c:pt>
                <c:pt idx="17">
                  <c:v>CY</c:v>
                </c:pt>
                <c:pt idx="18">
                  <c:v>LU</c:v>
                </c:pt>
                <c:pt idx="20">
                  <c:v>UK</c:v>
                </c:pt>
                <c:pt idx="21">
                  <c:v>US</c:v>
                </c:pt>
                <c:pt idx="22">
                  <c:v>EA</c:v>
                </c:pt>
                <c:pt idx="23">
                  <c:v>JP</c:v>
                </c:pt>
              </c:strCache>
            </c:strRef>
          </c:cat>
          <c:val>
            <c:numRef>
              <c:f>Sheet1!$B$2:$B$25</c:f>
              <c:numCache>
                <c:formatCode>0.0</c:formatCode>
                <c:ptCount val="24"/>
                <c:pt idx="0">
                  <c:v>-8.6298809999999992</c:v>
                </c:pt>
                <c:pt idx="1">
                  <c:v>-6.0957831000000002</c:v>
                </c:pt>
                <c:pt idx="2">
                  <c:v>-6.0398562</c:v>
                </c:pt>
                <c:pt idx="3">
                  <c:v>-5.9830730000000001</c:v>
                </c:pt>
                <c:pt idx="4">
                  <c:v>-5.6663732804462557</c:v>
                </c:pt>
                <c:pt idx="5">
                  <c:v>-5.1400630999999999</c:v>
                </c:pt>
                <c:pt idx="6">
                  <c:v>-5.1064153000000001</c:v>
                </c:pt>
                <c:pt idx="7">
                  <c:v>-3.9413920999999998</c:v>
                </c:pt>
                <c:pt idx="8">
                  <c:v>-3.8292073000000002</c:v>
                </c:pt>
                <c:pt idx="9">
                  <c:v>-3.6904851999999999</c:v>
                </c:pt>
                <c:pt idx="10">
                  <c:v>-3.4405193999999999</c:v>
                </c:pt>
                <c:pt idx="11">
                  <c:v>-3.3949528999999998</c:v>
                </c:pt>
                <c:pt idx="12">
                  <c:v>-3.3022114999999999</c:v>
                </c:pt>
                <c:pt idx="13">
                  <c:v>-2.9683842</c:v>
                </c:pt>
                <c:pt idx="14">
                  <c:v>-2.7700947</c:v>
                </c:pt>
                <c:pt idx="15">
                  <c:v>-2.4793181999999998</c:v>
                </c:pt>
                <c:pt idx="16">
                  <c:v>-2.4638738</c:v>
                </c:pt>
                <c:pt idx="17">
                  <c:v>-2.3044975000000001</c:v>
                </c:pt>
                <c:pt idx="18">
                  <c:v>-1.0976078</c:v>
                </c:pt>
                <c:pt idx="20">
                  <c:v>-7.5551877000000003</c:v>
                </c:pt>
                <c:pt idx="21">
                  <c:v>-4.7458477999999999</c:v>
                </c:pt>
                <c:pt idx="22">
                  <c:v>-4.7094427000000003</c:v>
                </c:pt>
                <c:pt idx="23">
                  <c:v>-3.5133207999999998</c:v>
                </c:pt>
              </c:numCache>
            </c:numRef>
          </c:val>
          <c:extLst>
            <c:ext xmlns:c16="http://schemas.microsoft.com/office/drawing/2014/chart" uri="{C3380CC4-5D6E-409C-BE32-E72D297353CC}">
              <c16:uniqueId val="{00000002-0FA7-430C-9BC8-A7AA06B76514}"/>
            </c:ext>
          </c:extLst>
        </c:ser>
        <c:dLbls>
          <c:dLblPos val="outEnd"/>
          <c:showLegendKey val="0"/>
          <c:showVal val="1"/>
          <c:showCatName val="0"/>
          <c:showSerName val="0"/>
          <c:showPercent val="0"/>
          <c:showBubbleSize val="0"/>
        </c:dLbls>
        <c:gapWidth val="219"/>
        <c:overlap val="-27"/>
        <c:axId val="27970576"/>
        <c:axId val="2003541824"/>
      </c:barChart>
      <c:catAx>
        <c:axId val="27970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2003541824"/>
        <c:crosses val="autoZero"/>
        <c:auto val="1"/>
        <c:lblAlgn val="ctr"/>
        <c:lblOffset val="100"/>
        <c:noMultiLvlLbl val="0"/>
      </c:catAx>
      <c:valAx>
        <c:axId val="2003541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nl-BE"/>
          </a:p>
        </c:txPr>
        <c:crossAx val="2797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01378036244739E-2"/>
          <c:y val="3.9551294466730842E-2"/>
          <c:w val="0.87741171958560427"/>
          <c:h val="0.63149305944372702"/>
        </c:manualLayout>
      </c:layout>
      <c:lineChart>
        <c:grouping val="standard"/>
        <c:varyColors val="0"/>
        <c:ser>
          <c:idx val="0"/>
          <c:order val="0"/>
          <c:tx>
            <c:strRef>
              <c:f>Sheet1!$A$2</c:f>
              <c:strCache>
                <c:ptCount val="1"/>
                <c:pt idx="0">
                  <c:v>EA</c:v>
                </c:pt>
              </c:strCache>
            </c:strRef>
          </c:tx>
          <c:spPr>
            <a:ln w="41275" cap="rnd">
              <a:solidFill>
                <a:srgbClr val="00B0F0"/>
              </a:solidFill>
              <a:round/>
            </a:ln>
            <a:effectLst/>
          </c:spPr>
          <c:marker>
            <c:symbol val="none"/>
          </c:marker>
          <c:cat>
            <c:strRef>
              <c:f>Sheet1!$B$1:$R$1</c:f>
              <c:strCache>
                <c:ptCount val="17"/>
                <c:pt idx="0">
                  <c:v>2019K4</c:v>
                </c:pt>
                <c:pt idx="1">
                  <c:v>2020K1</c:v>
                </c:pt>
                <c:pt idx="2">
                  <c:v>2020K2</c:v>
                </c:pt>
                <c:pt idx="3">
                  <c:v>2020K3</c:v>
                </c:pt>
                <c:pt idx="4">
                  <c:v>2020K4</c:v>
                </c:pt>
                <c:pt idx="5">
                  <c:v>2021K1</c:v>
                </c:pt>
                <c:pt idx="6">
                  <c:v>2021K2</c:v>
                </c:pt>
                <c:pt idx="7">
                  <c:v>2021K3</c:v>
                </c:pt>
                <c:pt idx="8">
                  <c:v>2021K4</c:v>
                </c:pt>
                <c:pt idx="9">
                  <c:v>2022K1</c:v>
                </c:pt>
                <c:pt idx="10">
                  <c:v>2022K2</c:v>
                </c:pt>
                <c:pt idx="11">
                  <c:v>2022K3</c:v>
                </c:pt>
                <c:pt idx="12">
                  <c:v>2022K4</c:v>
                </c:pt>
                <c:pt idx="13">
                  <c:v>2023K1</c:v>
                </c:pt>
                <c:pt idx="14">
                  <c:v>2023K2</c:v>
                </c:pt>
                <c:pt idx="15">
                  <c:v>2023K3</c:v>
                </c:pt>
                <c:pt idx="16">
                  <c:v>2023K4</c:v>
                </c:pt>
              </c:strCache>
            </c:strRef>
          </c:cat>
          <c:val>
            <c:numRef>
              <c:f>Sheet1!$B$2:$R$2</c:f>
              <c:numCache>
                <c:formatCode>0.0</c:formatCode>
                <c:ptCount val="17"/>
                <c:pt idx="0" formatCode="General">
                  <c:v>100</c:v>
                </c:pt>
                <c:pt idx="1">
                  <c:v>96.276367472343964</c:v>
                </c:pt>
                <c:pt idx="2">
                  <c:v>84.918854190643316</c:v>
                </c:pt>
                <c:pt idx="3">
                  <c:v>95.579026235377555</c:v>
                </c:pt>
              </c:numCache>
            </c:numRef>
          </c:val>
          <c:smooth val="0"/>
          <c:extLst>
            <c:ext xmlns:c16="http://schemas.microsoft.com/office/drawing/2014/chart" uri="{C3380CC4-5D6E-409C-BE32-E72D297353CC}">
              <c16:uniqueId val="{00000000-573E-4881-B0D8-3E981F8151C9}"/>
            </c:ext>
          </c:extLst>
        </c:ser>
        <c:ser>
          <c:idx val="1"/>
          <c:order val="1"/>
          <c:tx>
            <c:v>forecas</c:v>
          </c:tx>
          <c:spPr>
            <a:ln w="28575" cap="rnd">
              <a:solidFill>
                <a:srgbClr val="00B0F0"/>
              </a:solidFill>
              <a:prstDash val="sysDash"/>
              <a:round/>
            </a:ln>
            <a:effectLst/>
          </c:spPr>
          <c:marker>
            <c:symbol val="none"/>
          </c:marker>
          <c:dLbls>
            <c:dLbl>
              <c:idx val="10"/>
              <c:layout>
                <c:manualLayout>
                  <c:x val="1.5952100216231776E-2"/>
                  <c:y val="0.1622695953028272"/>
                </c:manualLayout>
              </c:layout>
              <c:tx>
                <c:rich>
                  <a:bodyPr rot="0" spcFirstLastPara="1" vertOverflow="ellipsis" vert="horz" wrap="square" lIns="0" tIns="0" rIns="0" bIns="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b="1" noProof="0" dirty="0">
                        <a:solidFill>
                          <a:schemeClr val="accent1">
                            <a:lumMod val="60000"/>
                            <a:lumOff val="40000"/>
                          </a:schemeClr>
                        </a:solidFill>
                      </a:rPr>
                      <a:t>Pre-</a:t>
                    </a:r>
                    <a:r>
                      <a:rPr lang="en-US" b="1" noProof="0" dirty="0" err="1">
                        <a:solidFill>
                          <a:schemeClr val="accent1">
                            <a:lumMod val="60000"/>
                            <a:lumOff val="40000"/>
                          </a:schemeClr>
                        </a:solidFill>
                      </a:rPr>
                      <a:t>crisisniveau</a:t>
                    </a:r>
                    <a:r>
                      <a:rPr lang="en-US" b="1" noProof="0" dirty="0">
                        <a:solidFill>
                          <a:schemeClr val="accent1">
                            <a:lumMod val="60000"/>
                            <a:lumOff val="40000"/>
                          </a:schemeClr>
                        </a:solidFill>
                      </a:rPr>
                      <a:t> </a:t>
                    </a:r>
                    <a:r>
                      <a:rPr lang="en-US" b="1" noProof="0" dirty="0" err="1">
                        <a:solidFill>
                          <a:schemeClr val="accent1">
                            <a:lumMod val="60000"/>
                            <a:lumOff val="40000"/>
                          </a:schemeClr>
                        </a:solidFill>
                      </a:rPr>
                      <a:t>wordt</a:t>
                    </a:r>
                    <a:r>
                      <a:rPr lang="en-US" b="1" noProof="0" dirty="0">
                        <a:solidFill>
                          <a:schemeClr val="accent1">
                            <a:lumMod val="60000"/>
                            <a:lumOff val="40000"/>
                          </a:schemeClr>
                        </a:solidFill>
                      </a:rPr>
                      <a:t> </a:t>
                    </a:r>
                    <a:r>
                      <a:rPr lang="en-US" b="1" noProof="0" dirty="0" err="1">
                        <a:solidFill>
                          <a:schemeClr val="accent1">
                            <a:lumMod val="60000"/>
                            <a:lumOff val="40000"/>
                          </a:schemeClr>
                        </a:solidFill>
                      </a:rPr>
                      <a:t>bereikt</a:t>
                    </a:r>
                    <a:r>
                      <a:rPr lang="en-US" b="1" noProof="0" dirty="0">
                        <a:solidFill>
                          <a:schemeClr val="accent1">
                            <a:lumMod val="60000"/>
                            <a:lumOff val="40000"/>
                          </a:schemeClr>
                        </a:solidFill>
                      </a:rPr>
                      <a:t> mid-2022</a:t>
                    </a:r>
                  </a:p>
                </c:rich>
              </c:tx>
              <c:spPr>
                <a:noFill/>
                <a:ln>
                  <a:noFill/>
                </a:ln>
                <a:effectLst/>
              </c:spPr>
              <c:txPr>
                <a:bodyPr rot="0" spcFirstLastPara="1" vertOverflow="ellipsis" vert="horz" wrap="square" lIns="0" tIns="0" rIns="0" bIns="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15:layout>
                    <c:manualLayout>
                      <c:w val="0.22857142857142856"/>
                      <c:h val="0.15571375774303481"/>
                    </c:manualLayout>
                  </c15:layout>
                </c:ext>
                <c:ext xmlns:c16="http://schemas.microsoft.com/office/drawing/2014/chart" uri="{C3380CC4-5D6E-409C-BE32-E72D297353CC}">
                  <c16:uniqueId val="{00000001-573E-4881-B0D8-3E981F8151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accent1">
                          <a:lumMod val="40000"/>
                          <a:lumOff val="60000"/>
                        </a:schemeClr>
                      </a:solidFill>
                      <a:round/>
                    </a:ln>
                    <a:effectLst/>
                  </c:spPr>
                </c15:leaderLines>
              </c:ext>
            </c:extLst>
          </c:dLbls>
          <c:val>
            <c:numRef>
              <c:f>Sheet1!$B$3:$R$3</c:f>
              <c:numCache>
                <c:formatCode>General</c:formatCode>
                <c:ptCount val="17"/>
                <c:pt idx="3" formatCode="0.0">
                  <c:v>95.579026235377555</c:v>
                </c:pt>
                <c:pt idx="4" formatCode="0.0">
                  <c:v>93.981266582399414</c:v>
                </c:pt>
                <c:pt idx="5" formatCode="0.0">
                  <c:v>94.459366919267524</c:v>
                </c:pt>
                <c:pt idx="6" formatCode="0.0">
                  <c:v>95.870910994215123</c:v>
                </c:pt>
                <c:pt idx="7" formatCode="0.0">
                  <c:v>97.020319891081002</c:v>
                </c:pt>
                <c:pt idx="8" formatCode="0.0">
                  <c:v>98.0819237458294</c:v>
                </c:pt>
                <c:pt idx="9" formatCode="0.0">
                  <c:v>99.001371271962952</c:v>
                </c:pt>
                <c:pt idx="10" formatCode="0.0">
                  <c:v>100.05815755322429</c:v>
                </c:pt>
                <c:pt idx="11" formatCode="0.0">
                  <c:v>100.80494731201317</c:v>
                </c:pt>
                <c:pt idx="12" formatCode="0.0">
                  <c:v>101.4886719353148</c:v>
                </c:pt>
                <c:pt idx="13" formatCode="0.0">
                  <c:v>101.86500511209019</c:v>
                </c:pt>
                <c:pt idx="14" formatCode="0.0">
                  <c:v>102.23814732438761</c:v>
                </c:pt>
                <c:pt idx="15" formatCode="0.0">
                  <c:v>102.59370962362969</c:v>
                </c:pt>
                <c:pt idx="16" formatCode="0.0">
                  <c:v>102.91564340886471</c:v>
                </c:pt>
              </c:numCache>
            </c:numRef>
          </c:val>
          <c:smooth val="0"/>
          <c:extLst>
            <c:ext xmlns:c16="http://schemas.microsoft.com/office/drawing/2014/chart" uri="{C3380CC4-5D6E-409C-BE32-E72D297353CC}">
              <c16:uniqueId val="{00000002-573E-4881-B0D8-3E981F8151C9}"/>
            </c:ext>
          </c:extLst>
        </c:ser>
        <c:dLbls>
          <c:showLegendKey val="0"/>
          <c:showVal val="0"/>
          <c:showCatName val="0"/>
          <c:showSerName val="0"/>
          <c:showPercent val="0"/>
          <c:showBubbleSize val="0"/>
        </c:dLbls>
        <c:smooth val="0"/>
        <c:axId val="1478744704"/>
        <c:axId val="1473665840"/>
      </c:lineChart>
      <c:catAx>
        <c:axId val="1478744704"/>
        <c:scaling>
          <c:orientation val="minMax"/>
        </c:scaling>
        <c:delete val="1"/>
        <c:axPos val="b"/>
        <c:numFmt formatCode="General" sourceLinked="1"/>
        <c:majorTickMark val="out"/>
        <c:minorTickMark val="none"/>
        <c:tickLblPos val="low"/>
        <c:crossAx val="1473665840"/>
        <c:crosses val="autoZero"/>
        <c:auto val="1"/>
        <c:lblAlgn val="ctr"/>
        <c:lblOffset val="100"/>
        <c:tickLblSkip val="4"/>
        <c:noMultiLvlLbl val="0"/>
      </c:catAx>
      <c:valAx>
        <c:axId val="147366584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47874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33590990917E-2"/>
          <c:y val="7.0059033776820906E-2"/>
          <c:w val="0.88675107368395889"/>
          <c:h val="0.6162429932240342"/>
        </c:manualLayout>
      </c:layout>
      <c:barChart>
        <c:barDir val="col"/>
        <c:grouping val="clustered"/>
        <c:varyColors val="0"/>
        <c:ser>
          <c:idx val="0"/>
          <c:order val="0"/>
          <c:tx>
            <c:strRef>
              <c:f>Sheet1!$B$1</c:f>
              <c:strCache>
                <c:ptCount val="1"/>
                <c:pt idx="0">
                  <c:v>Series 1</c:v>
                </c:pt>
              </c:strCache>
            </c:strRef>
          </c:tx>
          <c:spPr>
            <a:solidFill>
              <a:srgbClr val="638CCC"/>
            </a:solidFill>
            <a:ln>
              <a:noFill/>
            </a:ln>
            <a:effectLst/>
          </c:spPr>
          <c:invertIfNegative val="0"/>
          <c:cat>
            <c:strRef>
              <c:f>Sheet1!$A$2:$A$6</c:f>
              <c:strCache>
                <c:ptCount val="5"/>
                <c:pt idx="0">
                  <c:v>2019</c:v>
                </c:pt>
                <c:pt idx="1">
                  <c:v>2020e</c:v>
                </c:pt>
                <c:pt idx="2">
                  <c:v>2021e</c:v>
                </c:pt>
                <c:pt idx="3">
                  <c:v>2022e</c:v>
                </c:pt>
                <c:pt idx="4">
                  <c:v>2023e</c:v>
                </c:pt>
              </c:strCache>
            </c:strRef>
          </c:cat>
          <c:val>
            <c:numRef>
              <c:f>Sheet1!$B$2:$B$6</c:f>
              <c:numCache>
                <c:formatCode>General</c:formatCode>
                <c:ptCount val="5"/>
                <c:pt idx="0">
                  <c:v>1.2</c:v>
                </c:pt>
                <c:pt idx="1">
                  <c:v>0.2</c:v>
                </c:pt>
                <c:pt idx="2">
                  <c:v>1</c:v>
                </c:pt>
                <c:pt idx="3">
                  <c:v>1.1000000000000001</c:v>
                </c:pt>
                <c:pt idx="4">
                  <c:v>1.4</c:v>
                </c:pt>
              </c:numCache>
            </c:numRef>
          </c:val>
          <c:extLst>
            <c:ext xmlns:c16="http://schemas.microsoft.com/office/drawing/2014/chart" uri="{C3380CC4-5D6E-409C-BE32-E72D297353CC}">
              <c16:uniqueId val="{00000000-2F5A-4DFC-8FDC-671DB6C2354A}"/>
            </c:ext>
          </c:extLst>
        </c:ser>
        <c:dLbls>
          <c:showLegendKey val="0"/>
          <c:showVal val="0"/>
          <c:showCatName val="0"/>
          <c:showSerName val="0"/>
          <c:showPercent val="0"/>
          <c:showBubbleSize val="0"/>
        </c:dLbls>
        <c:gapWidth val="219"/>
        <c:overlap val="-27"/>
        <c:axId val="1415361759"/>
        <c:axId val="1741884031"/>
      </c:barChart>
      <c:catAx>
        <c:axId val="141536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741884031"/>
        <c:crosses val="autoZero"/>
        <c:auto val="1"/>
        <c:lblAlgn val="ctr"/>
        <c:lblOffset val="100"/>
        <c:noMultiLvlLbl val="0"/>
      </c:catAx>
      <c:valAx>
        <c:axId val="1741884031"/>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41536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638CCC"/>
              </a:solidFill>
              <a:round/>
            </a:ln>
            <a:effectLst/>
          </c:spPr>
          <c:marker>
            <c:symbol val="none"/>
          </c:marker>
          <c:cat>
            <c:strRef>
              <c:f>Sheet1!$A$2:$A$6</c:f>
              <c:strCache>
                <c:ptCount val="5"/>
                <c:pt idx="0">
                  <c:v>2019</c:v>
                </c:pt>
                <c:pt idx="1">
                  <c:v>2020e</c:v>
                </c:pt>
                <c:pt idx="2">
                  <c:v>2021e</c:v>
                </c:pt>
                <c:pt idx="3">
                  <c:v>2022e</c:v>
                </c:pt>
                <c:pt idx="4">
                  <c:v>2023e</c:v>
                </c:pt>
              </c:strCache>
            </c:strRef>
          </c:cat>
          <c:val>
            <c:numRef>
              <c:f>Sheet1!$B$2:$B$6</c:f>
              <c:numCache>
                <c:formatCode>General</c:formatCode>
                <c:ptCount val="5"/>
                <c:pt idx="0">
                  <c:v>7.5</c:v>
                </c:pt>
                <c:pt idx="1">
                  <c:v>8</c:v>
                </c:pt>
                <c:pt idx="2">
                  <c:v>9.3000000000000007</c:v>
                </c:pt>
                <c:pt idx="3">
                  <c:v>8.1999999999999993</c:v>
                </c:pt>
                <c:pt idx="4">
                  <c:v>7.5</c:v>
                </c:pt>
              </c:numCache>
            </c:numRef>
          </c:val>
          <c:smooth val="0"/>
          <c:extLst>
            <c:ext xmlns:c16="http://schemas.microsoft.com/office/drawing/2014/chart" uri="{C3380CC4-5D6E-409C-BE32-E72D297353CC}">
              <c16:uniqueId val="{00000000-BD82-4887-A950-AA2A5679D9BE}"/>
            </c:ext>
          </c:extLst>
        </c:ser>
        <c:dLbls>
          <c:showLegendKey val="0"/>
          <c:showVal val="0"/>
          <c:showCatName val="0"/>
          <c:showSerName val="0"/>
          <c:showPercent val="0"/>
          <c:showBubbleSize val="0"/>
        </c:dLbls>
        <c:smooth val="0"/>
        <c:axId val="1423347023"/>
        <c:axId val="1749868607"/>
      </c:lineChart>
      <c:catAx>
        <c:axId val="1423347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749868607"/>
        <c:crosses val="autoZero"/>
        <c:auto val="1"/>
        <c:lblAlgn val="ctr"/>
        <c:lblOffset val="100"/>
        <c:noMultiLvlLbl val="0"/>
      </c:catAx>
      <c:valAx>
        <c:axId val="1749868607"/>
        <c:scaling>
          <c:orientation val="minMax"/>
          <c:max val="11"/>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142334702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7759879465619E-2"/>
          <c:y val="3.7926294061504412E-2"/>
          <c:w val="0.91904032921810697"/>
          <c:h val="0.29996994189868109"/>
        </c:manualLayout>
      </c:layout>
      <c:barChart>
        <c:barDir val="col"/>
        <c:grouping val="clustered"/>
        <c:varyColors val="0"/>
        <c:ser>
          <c:idx val="2"/>
          <c:order val="2"/>
          <c:tx>
            <c:strRef>
              <c:f>Sheet1!$F$1</c:f>
              <c:strCache>
                <c:ptCount val="1"/>
                <c:pt idx="0">
                  <c:v>Kwartaalgroei bbp (in %)</c:v>
                </c:pt>
              </c:strCache>
            </c:strRef>
          </c:tx>
          <c:spPr>
            <a:solidFill>
              <a:srgbClr val="C00000"/>
            </a:solidFill>
            <a:ln>
              <a:noFill/>
            </a:ln>
            <a:effectLst/>
          </c:spPr>
          <c:invertIfNegative val="0"/>
          <c:cat>
            <c:numRef>
              <c:f>Sheet1!$B$2:$B$67</c:f>
              <c:numCache>
                <c:formatCode>m/d/yyyy</c:formatCode>
                <c:ptCount val="6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pt idx="46">
                  <c:v>44151</c:v>
                </c:pt>
                <c:pt idx="47">
                  <c:v>44158</c:v>
                </c:pt>
                <c:pt idx="48">
                  <c:v>44165</c:v>
                </c:pt>
                <c:pt idx="49">
                  <c:v>44172</c:v>
                </c:pt>
                <c:pt idx="50">
                  <c:v>44179</c:v>
                </c:pt>
                <c:pt idx="51">
                  <c:v>44186</c:v>
                </c:pt>
                <c:pt idx="52">
                  <c:v>44193</c:v>
                </c:pt>
                <c:pt idx="53">
                  <c:v>44200</c:v>
                </c:pt>
                <c:pt idx="54">
                  <c:v>44207</c:v>
                </c:pt>
                <c:pt idx="55">
                  <c:v>44214</c:v>
                </c:pt>
                <c:pt idx="56">
                  <c:v>44221</c:v>
                </c:pt>
                <c:pt idx="57">
                  <c:v>44228</c:v>
                </c:pt>
                <c:pt idx="58">
                  <c:v>44235</c:v>
                </c:pt>
                <c:pt idx="59">
                  <c:v>44242</c:v>
                </c:pt>
                <c:pt idx="60">
                  <c:v>44249</c:v>
                </c:pt>
                <c:pt idx="61">
                  <c:v>44256</c:v>
                </c:pt>
                <c:pt idx="62">
                  <c:v>44263</c:v>
                </c:pt>
                <c:pt idx="63">
                  <c:v>44270</c:v>
                </c:pt>
                <c:pt idx="64">
                  <c:v>44277</c:v>
                </c:pt>
              </c:numCache>
            </c:numRef>
          </c:cat>
          <c:val>
            <c:numRef>
              <c:f>Sheet1!$F$2:$F$66</c:f>
              <c:numCache>
                <c:formatCode>0.00</c:formatCode>
                <c:ptCount val="65"/>
                <c:pt idx="0">
                  <c:v>0</c:v>
                </c:pt>
                <c:pt idx="1">
                  <c:v>0</c:v>
                </c:pt>
                <c:pt idx="2">
                  <c:v>0</c:v>
                </c:pt>
                <c:pt idx="3">
                  <c:v>0</c:v>
                </c:pt>
                <c:pt idx="4">
                  <c:v>0</c:v>
                </c:pt>
                <c:pt idx="5">
                  <c:v>0</c:v>
                </c:pt>
                <c:pt idx="6">
                  <c:v>0</c:v>
                </c:pt>
                <c:pt idx="7">
                  <c:v>0</c:v>
                </c:pt>
                <c:pt idx="8">
                  <c:v>0</c:v>
                </c:pt>
                <c:pt idx="9">
                  <c:v>0</c:v>
                </c:pt>
                <c:pt idx="10">
                  <c:v>0</c:v>
                </c:pt>
                <c:pt idx="11">
                  <c:v>0</c:v>
                </c:pt>
                <c:pt idx="12">
                  <c:v>-3.4200000000000119</c:v>
                </c:pt>
                <c:pt idx="13">
                  <c:v>0</c:v>
                </c:pt>
                <c:pt idx="14">
                  <c:v>0</c:v>
                </c:pt>
                <c:pt idx="15">
                  <c:v>0</c:v>
                </c:pt>
                <c:pt idx="16">
                  <c:v>0</c:v>
                </c:pt>
                <c:pt idx="17">
                  <c:v>0</c:v>
                </c:pt>
                <c:pt idx="18">
                  <c:v>0</c:v>
                </c:pt>
                <c:pt idx="19">
                  <c:v>0</c:v>
                </c:pt>
                <c:pt idx="20">
                  <c:v>0</c:v>
                </c:pt>
                <c:pt idx="21">
                  <c:v>0</c:v>
                </c:pt>
                <c:pt idx="22">
                  <c:v>0</c:v>
                </c:pt>
                <c:pt idx="23">
                  <c:v>0</c:v>
                </c:pt>
                <c:pt idx="24">
                  <c:v>0</c:v>
                </c:pt>
                <c:pt idx="25">
                  <c:v>-11.839534776683447</c:v>
                </c:pt>
                <c:pt idx="26">
                  <c:v>0</c:v>
                </c:pt>
                <c:pt idx="27">
                  <c:v>0</c:v>
                </c:pt>
                <c:pt idx="28">
                  <c:v>0</c:v>
                </c:pt>
                <c:pt idx="29">
                  <c:v>0</c:v>
                </c:pt>
                <c:pt idx="30">
                  <c:v>0</c:v>
                </c:pt>
                <c:pt idx="31">
                  <c:v>0</c:v>
                </c:pt>
                <c:pt idx="32">
                  <c:v>0</c:v>
                </c:pt>
                <c:pt idx="33">
                  <c:v>0</c:v>
                </c:pt>
                <c:pt idx="34">
                  <c:v>0</c:v>
                </c:pt>
                <c:pt idx="35">
                  <c:v>0</c:v>
                </c:pt>
                <c:pt idx="36">
                  <c:v>0</c:v>
                </c:pt>
                <c:pt idx="37">
                  <c:v>0</c:v>
                </c:pt>
                <c:pt idx="38">
                  <c:v>11.439397505458281</c:v>
                </c:pt>
                <c:pt idx="39">
                  <c:v>0</c:v>
                </c:pt>
                <c:pt idx="40">
                  <c:v>0</c:v>
                </c:pt>
                <c:pt idx="41">
                  <c:v>0</c:v>
                </c:pt>
                <c:pt idx="42">
                  <c:v>0</c:v>
                </c:pt>
                <c:pt idx="43">
                  <c:v>0</c:v>
                </c:pt>
                <c:pt idx="44">
                  <c:v>0</c:v>
                </c:pt>
                <c:pt idx="45">
                  <c:v>0</c:v>
                </c:pt>
                <c:pt idx="46">
                  <c:v>0</c:v>
                </c:pt>
                <c:pt idx="47">
                  <c:v>0</c:v>
                </c:pt>
                <c:pt idx="48">
                  <c:v>0</c:v>
                </c:pt>
                <c:pt idx="49">
                  <c:v>0</c:v>
                </c:pt>
                <c:pt idx="50">
                  <c:v>0</c:v>
                </c:pt>
                <c:pt idx="51">
                  <c:v>-1.7568115921281158</c:v>
                </c:pt>
                <c:pt idx="52">
                  <c:v>0</c:v>
                </c:pt>
                <c:pt idx="53">
                  <c:v>0</c:v>
                </c:pt>
                <c:pt idx="54">
                  <c:v>0</c:v>
                </c:pt>
                <c:pt idx="55">
                  <c:v>0</c:v>
                </c:pt>
                <c:pt idx="56">
                  <c:v>0</c:v>
                </c:pt>
                <c:pt idx="57">
                  <c:v>0</c:v>
                </c:pt>
                <c:pt idx="58">
                  <c:v>0</c:v>
                </c:pt>
                <c:pt idx="59">
                  <c:v>0</c:v>
                </c:pt>
                <c:pt idx="60">
                  <c:v>0</c:v>
                </c:pt>
                <c:pt idx="61">
                  <c:v>0</c:v>
                </c:pt>
                <c:pt idx="62">
                  <c:v>0</c:v>
                </c:pt>
                <c:pt idx="63">
                  <c:v>0</c:v>
                </c:pt>
                <c:pt idx="64">
                  <c:v>2.081400052077953</c:v>
                </c:pt>
              </c:numCache>
            </c:numRef>
          </c:val>
          <c:extLst>
            <c:ext xmlns:c16="http://schemas.microsoft.com/office/drawing/2014/chart" uri="{C3380CC4-5D6E-409C-BE32-E72D297353CC}">
              <c16:uniqueId val="{00000000-97FD-4BB3-897A-3C37E1E1EE7B}"/>
            </c:ext>
          </c:extLst>
        </c:ser>
        <c:dLbls>
          <c:showLegendKey val="0"/>
          <c:showVal val="0"/>
          <c:showCatName val="0"/>
          <c:showSerName val="0"/>
          <c:showPercent val="0"/>
          <c:showBubbleSize val="0"/>
        </c:dLbls>
        <c:gapWidth val="150"/>
        <c:axId val="1804786704"/>
        <c:axId val="2017904240"/>
      </c:barChart>
      <c:lineChart>
        <c:grouping val="standard"/>
        <c:varyColors val="0"/>
        <c:ser>
          <c:idx val="0"/>
          <c:order val="0"/>
          <c:tx>
            <c:strRef>
              <c:f>Sheet1!$C$1</c:f>
              <c:strCache>
                <c:ptCount val="1"/>
                <c:pt idx="0">
                  <c:v>Scenario zonder COVID-19</c:v>
                </c:pt>
              </c:strCache>
            </c:strRef>
          </c:tx>
          <c:spPr>
            <a:ln w="28575" cap="rnd">
              <a:solidFill>
                <a:schemeClr val="accent1"/>
              </a:solidFill>
              <a:prstDash val="sysDot"/>
              <a:round/>
            </a:ln>
            <a:effectLst/>
          </c:spPr>
          <c:marker>
            <c:symbol val="none"/>
          </c:marker>
          <c:cat>
            <c:numRef>
              <c:f>Sheet1!$B$2:$B$67</c:f>
              <c:numCache>
                <c:formatCode>m/d/yyyy</c:formatCode>
                <c:ptCount val="6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pt idx="46">
                  <c:v>44151</c:v>
                </c:pt>
                <c:pt idx="47">
                  <c:v>44158</c:v>
                </c:pt>
                <c:pt idx="48">
                  <c:v>44165</c:v>
                </c:pt>
                <c:pt idx="49">
                  <c:v>44172</c:v>
                </c:pt>
                <c:pt idx="50">
                  <c:v>44179</c:v>
                </c:pt>
                <c:pt idx="51">
                  <c:v>44186</c:v>
                </c:pt>
                <c:pt idx="52">
                  <c:v>44193</c:v>
                </c:pt>
                <c:pt idx="53">
                  <c:v>44200</c:v>
                </c:pt>
                <c:pt idx="54">
                  <c:v>44207</c:v>
                </c:pt>
                <c:pt idx="55">
                  <c:v>44214</c:v>
                </c:pt>
                <c:pt idx="56">
                  <c:v>44221</c:v>
                </c:pt>
                <c:pt idx="57">
                  <c:v>44228</c:v>
                </c:pt>
                <c:pt idx="58">
                  <c:v>44235</c:v>
                </c:pt>
                <c:pt idx="59">
                  <c:v>44242</c:v>
                </c:pt>
                <c:pt idx="60">
                  <c:v>44249</c:v>
                </c:pt>
                <c:pt idx="61">
                  <c:v>44256</c:v>
                </c:pt>
                <c:pt idx="62">
                  <c:v>44263</c:v>
                </c:pt>
                <c:pt idx="63">
                  <c:v>44270</c:v>
                </c:pt>
                <c:pt idx="64">
                  <c:v>44277</c:v>
                </c:pt>
              </c:numCache>
            </c:numRef>
          </c:cat>
          <c:val>
            <c:numRef>
              <c:f>Sheet1!$C$2:$C$67</c:f>
              <c:numCache>
                <c:formatCode>0.00</c:formatCode>
                <c:ptCount val="66"/>
                <c:pt idx="0">
                  <c:v>100</c:v>
                </c:pt>
                <c:pt idx="1">
                  <c:v>100.02294219067443</c:v>
                </c:pt>
                <c:pt idx="2">
                  <c:v>100.04588964478998</c:v>
                </c:pt>
                <c:pt idx="3">
                  <c:v>100.06884236355423</c:v>
                </c:pt>
                <c:pt idx="4">
                  <c:v>100.09180034817496</c:v>
                </c:pt>
                <c:pt idx="5">
                  <c:v>100.1147635998603</c:v>
                </c:pt>
                <c:pt idx="6">
                  <c:v>100.13773211981862</c:v>
                </c:pt>
                <c:pt idx="7">
                  <c:v>100.16070590925858</c:v>
                </c:pt>
                <c:pt idx="8">
                  <c:v>100.18368496938915</c:v>
                </c:pt>
                <c:pt idx="9">
                  <c:v>100.20666930141948</c:v>
                </c:pt>
                <c:pt idx="10">
                  <c:v>100.22965890655911</c:v>
                </c:pt>
                <c:pt idx="11">
                  <c:v>100.25265378601777</c:v>
                </c:pt>
                <c:pt idx="12">
                  <c:v>100.27565394100553</c:v>
                </c:pt>
                <c:pt idx="13">
                  <c:v>100.2986593727327</c:v>
                </c:pt>
                <c:pt idx="14">
                  <c:v>100.32167008240988</c:v>
                </c:pt>
                <c:pt idx="15">
                  <c:v>100.34468607124796</c:v>
                </c:pt>
                <c:pt idx="16">
                  <c:v>100.36770734045808</c:v>
                </c:pt>
                <c:pt idx="17">
                  <c:v>100.39073389125168</c:v>
                </c:pt>
                <c:pt idx="18">
                  <c:v>100.41376572484046</c:v>
                </c:pt>
                <c:pt idx="19">
                  <c:v>100.43680284243644</c:v>
                </c:pt>
                <c:pt idx="20">
                  <c:v>100.45984524525184</c:v>
                </c:pt>
                <c:pt idx="21">
                  <c:v>100.48289293449923</c:v>
                </c:pt>
                <c:pt idx="22">
                  <c:v>100.50594591139144</c:v>
                </c:pt>
                <c:pt idx="23">
                  <c:v>100.52900417714157</c:v>
                </c:pt>
                <c:pt idx="24">
                  <c:v>100.552067732963</c:v>
                </c:pt>
                <c:pt idx="25">
                  <c:v>100.57513658006935</c:v>
                </c:pt>
                <c:pt idx="26">
                  <c:v>100.59821071967461</c:v>
                </c:pt>
                <c:pt idx="27">
                  <c:v>100.62129015299297</c:v>
                </c:pt>
                <c:pt idx="28">
                  <c:v>100.64437488123895</c:v>
                </c:pt>
                <c:pt idx="29">
                  <c:v>100.66746490562728</c:v>
                </c:pt>
                <c:pt idx="30">
                  <c:v>100.69056022737304</c:v>
                </c:pt>
                <c:pt idx="31">
                  <c:v>100.71366084769156</c:v>
                </c:pt>
                <c:pt idx="32">
                  <c:v>100.73676676779843</c:v>
                </c:pt>
                <c:pt idx="33">
                  <c:v>100.75987798890955</c:v>
                </c:pt>
                <c:pt idx="34">
                  <c:v>100.78299451224109</c:v>
                </c:pt>
                <c:pt idx="35">
                  <c:v>100.80611633900946</c:v>
                </c:pt>
                <c:pt idx="36">
                  <c:v>100.82924347043145</c:v>
                </c:pt>
                <c:pt idx="37">
                  <c:v>100.852375907724</c:v>
                </c:pt>
                <c:pt idx="38">
                  <c:v>100.87551365210443</c:v>
                </c:pt>
                <c:pt idx="39">
                  <c:v>100.8986567047903</c:v>
                </c:pt>
                <c:pt idx="40">
                  <c:v>100.92180506699945</c:v>
                </c:pt>
                <c:pt idx="41">
                  <c:v>100.94495873995</c:v>
                </c:pt>
                <c:pt idx="42">
                  <c:v>100.96811772486033</c:v>
                </c:pt>
                <c:pt idx="43">
                  <c:v>100.99128202294916</c:v>
                </c:pt>
                <c:pt idx="44">
                  <c:v>101.01445163543539</c:v>
                </c:pt>
                <c:pt idx="45">
                  <c:v>101.03762656353832</c:v>
                </c:pt>
                <c:pt idx="46">
                  <c:v>101.06080680847744</c:v>
                </c:pt>
                <c:pt idx="47">
                  <c:v>101.08399237147255</c:v>
                </c:pt>
                <c:pt idx="48">
                  <c:v>101.10718325374373</c:v>
                </c:pt>
                <c:pt idx="49">
                  <c:v>101.13037945651135</c:v>
                </c:pt>
                <c:pt idx="50">
                  <c:v>101.15358098099603</c:v>
                </c:pt>
                <c:pt idx="51">
                  <c:v>101.1767878284187</c:v>
                </c:pt>
                <c:pt idx="52">
                  <c:v>101.20000000000056</c:v>
                </c:pt>
                <c:pt idx="53">
                  <c:v>101.22321749696309</c:v>
                </c:pt>
                <c:pt idx="54">
                  <c:v>101.24644032052801</c:v>
                </c:pt>
                <c:pt idx="55">
                  <c:v>101.26966847191743</c:v>
                </c:pt>
                <c:pt idx="56">
                  <c:v>101.2929019523536</c:v>
                </c:pt>
                <c:pt idx="57">
                  <c:v>101.31614076305917</c:v>
                </c:pt>
                <c:pt idx="58">
                  <c:v>101.33938490525701</c:v>
                </c:pt>
                <c:pt idx="59">
                  <c:v>101.36263438017026</c:v>
                </c:pt>
                <c:pt idx="60">
                  <c:v>101.38588918902238</c:v>
                </c:pt>
                <c:pt idx="61">
                  <c:v>101.40914933303708</c:v>
                </c:pt>
                <c:pt idx="62">
                  <c:v>101.43241481343838</c:v>
                </c:pt>
                <c:pt idx="63">
                  <c:v>101.45568563145055</c:v>
                </c:pt>
                <c:pt idx="64">
                  <c:v>101.47896178829816</c:v>
                </c:pt>
              </c:numCache>
            </c:numRef>
          </c:val>
          <c:smooth val="0"/>
          <c:extLst>
            <c:ext xmlns:c16="http://schemas.microsoft.com/office/drawing/2014/chart" uri="{C3380CC4-5D6E-409C-BE32-E72D297353CC}">
              <c16:uniqueId val="{00000001-97FD-4BB3-897A-3C37E1E1EE7B}"/>
            </c:ext>
          </c:extLst>
        </c:ser>
        <c:ser>
          <c:idx val="1"/>
          <c:order val="1"/>
          <c:tx>
            <c:strRef>
              <c:f>Sheet1!$D$1</c:f>
              <c:strCache>
                <c:ptCount val="1"/>
                <c:pt idx="0">
                  <c:v>Observaties + prognoses</c:v>
                </c:pt>
              </c:strCache>
            </c:strRef>
          </c:tx>
          <c:spPr>
            <a:ln w="28575" cap="rnd">
              <a:solidFill>
                <a:schemeClr val="accent2"/>
              </a:solidFill>
              <a:round/>
            </a:ln>
            <a:effectLst/>
          </c:spPr>
          <c:marker>
            <c:symbol val="none"/>
          </c:marker>
          <c:dLbls>
            <c:dLbl>
              <c:idx val="41"/>
              <c:layout>
                <c:manualLayout>
                  <c:x val="-0.18382176958512753"/>
                  <c:y val="6.4381054734035298E-2"/>
                </c:manualLayout>
              </c:layout>
              <c:tx>
                <c:rich>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r>
                      <a:rPr lang="en-US"/>
                      <a:t>Restaurants en cafés sluiten</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3372"/>
                        <a:gd name="adj2" fmla="val -84072"/>
                      </a:avLst>
                    </a:prstGeom>
                    <a:noFill/>
                    <a:ln>
                      <a:noFill/>
                    </a:ln>
                  </c15:spPr>
                </c:ext>
                <c:ext xmlns:c16="http://schemas.microsoft.com/office/drawing/2014/chart" uri="{C3380CC4-5D6E-409C-BE32-E72D297353CC}">
                  <c16:uniqueId val="{00000002-97FD-4BB3-897A-3C37E1E1EE7B}"/>
                </c:ext>
              </c:extLst>
            </c:dLbl>
            <c:dLbl>
              <c:idx val="44"/>
              <c:layout>
                <c:manualLayout>
                  <c:x val="-0.15053121288860827"/>
                  <c:y val="7.0233877891674845E-2"/>
                </c:manualLayout>
              </c:layout>
              <c:tx>
                <c:rich>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r>
                      <a:rPr lang="en-US"/>
                      <a:t>Start: </a:t>
                    </a:r>
                    <a:fld id="{421E286C-B82E-4E40-9A32-A2EEE44A9865}" type="CATEGORYNAME">
                      <a:rPr lang="en-US"/>
                      <a:pPr>
                        <a:defRPr/>
                      </a:pPr>
                      <a:t>[CATEGORY NAME]</a:t>
                    </a:fld>
                    <a:endParaRPr lang="en-US"/>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71867"/>
                        <a:gd name="adj2" fmla="val -130361"/>
                      </a:avLst>
                    </a:prstGeom>
                    <a:noFill/>
                    <a:ln>
                      <a:noFill/>
                    </a:ln>
                  </c15:spPr>
                  <c15:dlblFieldTable/>
                  <c15:showDataLabelsRange val="0"/>
                </c:ext>
                <c:ext xmlns:c16="http://schemas.microsoft.com/office/drawing/2014/chart" uri="{C3380CC4-5D6E-409C-BE32-E72D297353CC}">
                  <c16:uniqueId val="{00000003-97FD-4BB3-897A-3C37E1E1EE7B}"/>
                </c:ext>
              </c:extLst>
            </c:dLbl>
            <c:dLbl>
              <c:idx val="50"/>
              <c:layout>
                <c:manualLayout>
                  <c:x val="1.4474155085443103E-2"/>
                  <c:y val="9.6571582101052905E-2"/>
                </c:manualLayout>
              </c:layout>
              <c:tx>
                <c:rich>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r>
                      <a:rPr lang="en-US"/>
                      <a:t>Einde: 13/12/2020</a:t>
                    </a:r>
                  </a:p>
                </c:rich>
              </c:tx>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nl-BE"/>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78763"/>
                        <a:gd name="adj2" fmla="val -143700"/>
                      </a:avLst>
                    </a:prstGeom>
                    <a:noFill/>
                    <a:ln>
                      <a:noFill/>
                    </a:ln>
                  </c15:spPr>
                </c:ext>
                <c:ext xmlns:c16="http://schemas.microsoft.com/office/drawing/2014/chart" uri="{C3380CC4-5D6E-409C-BE32-E72D297353CC}">
                  <c16:uniqueId val="{00000004-97FD-4BB3-897A-3C37E1E1EE7B}"/>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Sheet1!$B$2:$B$67</c:f>
              <c:numCache>
                <c:formatCode>m/d/yyyy</c:formatCode>
                <c:ptCount val="6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pt idx="46">
                  <c:v>44151</c:v>
                </c:pt>
                <c:pt idx="47">
                  <c:v>44158</c:v>
                </c:pt>
                <c:pt idx="48">
                  <c:v>44165</c:v>
                </c:pt>
                <c:pt idx="49">
                  <c:v>44172</c:v>
                </c:pt>
                <c:pt idx="50">
                  <c:v>44179</c:v>
                </c:pt>
                <c:pt idx="51">
                  <c:v>44186</c:v>
                </c:pt>
                <c:pt idx="52">
                  <c:v>44193</c:v>
                </c:pt>
                <c:pt idx="53">
                  <c:v>44200</c:v>
                </c:pt>
                <c:pt idx="54">
                  <c:v>44207</c:v>
                </c:pt>
                <c:pt idx="55">
                  <c:v>44214</c:v>
                </c:pt>
                <c:pt idx="56">
                  <c:v>44221</c:v>
                </c:pt>
                <c:pt idx="57">
                  <c:v>44228</c:v>
                </c:pt>
                <c:pt idx="58">
                  <c:v>44235</c:v>
                </c:pt>
                <c:pt idx="59">
                  <c:v>44242</c:v>
                </c:pt>
                <c:pt idx="60">
                  <c:v>44249</c:v>
                </c:pt>
                <c:pt idx="61">
                  <c:v>44256</c:v>
                </c:pt>
                <c:pt idx="62">
                  <c:v>44263</c:v>
                </c:pt>
                <c:pt idx="63">
                  <c:v>44270</c:v>
                </c:pt>
                <c:pt idx="64">
                  <c:v>44277</c:v>
                </c:pt>
              </c:numCache>
            </c:numRef>
          </c:cat>
          <c:val>
            <c:numRef>
              <c:f>Sheet1!$D$2:$D$67</c:f>
              <c:numCache>
                <c:formatCode>0.00</c:formatCode>
                <c:ptCount val="66"/>
                <c:pt idx="0">
                  <c:v>100</c:v>
                </c:pt>
                <c:pt idx="1">
                  <c:v>100.02294219067443</c:v>
                </c:pt>
                <c:pt idx="2">
                  <c:v>100.04588964478998</c:v>
                </c:pt>
                <c:pt idx="3">
                  <c:v>100.06884236355423</c:v>
                </c:pt>
                <c:pt idx="4">
                  <c:v>100.09180034817496</c:v>
                </c:pt>
                <c:pt idx="5">
                  <c:v>100.1147635998603</c:v>
                </c:pt>
                <c:pt idx="6">
                  <c:v>100.13773211981862</c:v>
                </c:pt>
                <c:pt idx="7">
                  <c:v>100.16070590925858</c:v>
                </c:pt>
                <c:pt idx="8">
                  <c:v>100.18368496938915</c:v>
                </c:pt>
                <c:pt idx="9">
                  <c:v>100.20666930141948</c:v>
                </c:pt>
                <c:pt idx="10">
                  <c:v>90.2090156709626</c:v>
                </c:pt>
                <c:pt idx="11">
                  <c:v>81.192318213624958</c:v>
                </c:pt>
                <c:pt idx="12">
                  <c:v>81.215318368612728</c:v>
                </c:pt>
                <c:pt idx="13">
                  <c:v>81.238323800339899</c:v>
                </c:pt>
                <c:pt idx="14">
                  <c:v>81.261334510017079</c:v>
                </c:pt>
                <c:pt idx="15">
                  <c:v>81.284350498855162</c:v>
                </c:pt>
                <c:pt idx="16">
                  <c:v>81.307371768065281</c:v>
                </c:pt>
                <c:pt idx="17">
                  <c:v>81.330398318858869</c:v>
                </c:pt>
                <c:pt idx="18">
                  <c:v>82.75098431824506</c:v>
                </c:pt>
                <c:pt idx="19">
                  <c:v>84.319184133257721</c:v>
                </c:pt>
                <c:pt idx="20">
                  <c:v>85.764131787483649</c:v>
                </c:pt>
                <c:pt idx="21">
                  <c:v>87.093147418457377</c:v>
                </c:pt>
                <c:pt idx="22">
                  <c:v>88.313564007384684</c:v>
                </c:pt>
                <c:pt idx="23">
                  <c:v>89.432621038421246</c:v>
                </c:pt>
                <c:pt idx="24">
                  <c:v>90.457381591134208</c:v>
                </c:pt>
                <c:pt idx="25">
                  <c:v>91.394669559304887</c:v>
                </c:pt>
                <c:pt idx="26">
                  <c:v>92.304899505300085</c:v>
                </c:pt>
                <c:pt idx="27">
                  <c:v>93.177957954872909</c:v>
                </c:pt>
                <c:pt idx="28">
                  <c:v>94.014945355718794</c:v>
                </c:pt>
                <c:pt idx="29">
                  <c:v>94.502034640667304</c:v>
                </c:pt>
                <c:pt idx="30">
                  <c:v>94.840208406817752</c:v>
                </c:pt>
                <c:pt idx="31">
                  <c:v>95.074748693431047</c:v>
                </c:pt>
                <c:pt idx="32">
                  <c:v>95.23736613220025</c:v>
                </c:pt>
                <c:pt idx="33">
                  <c:v>95.350163208775754</c:v>
                </c:pt>
                <c:pt idx="34">
                  <c:v>95.428495909837139</c:v>
                </c:pt>
                <c:pt idx="35">
                  <c:v>95.483009420274669</c:v>
                </c:pt>
                <c:pt idx="36">
                  <c:v>95.521072046550174</c:v>
                </c:pt>
                <c:pt idx="37">
                  <c:v>95.560353130554802</c:v>
                </c:pt>
                <c:pt idx="38">
                  <c:v>95.59964227562088</c:v>
                </c:pt>
                <c:pt idx="39">
                  <c:v>95.622785328306747</c:v>
                </c:pt>
                <c:pt idx="40">
                  <c:v>95.645933690515903</c:v>
                </c:pt>
                <c:pt idx="41">
                  <c:v>95.669087363466446</c:v>
                </c:pt>
                <c:pt idx="42">
                  <c:v>94.249983515509683</c:v>
                </c:pt>
                <c:pt idx="43">
                  <c:v>94.251751818794091</c:v>
                </c:pt>
                <c:pt idx="44">
                  <c:v>91.642836140218407</c:v>
                </c:pt>
                <c:pt idx="45">
                  <c:v>91.666011068321353</c:v>
                </c:pt>
                <c:pt idx="46">
                  <c:v>91.689191313260466</c:v>
                </c:pt>
                <c:pt idx="47">
                  <c:v>91.712376876255576</c:v>
                </c:pt>
                <c:pt idx="48">
                  <c:v>91.735567758526756</c:v>
                </c:pt>
                <c:pt idx="49">
                  <c:v>91.758763961294363</c:v>
                </c:pt>
                <c:pt idx="50">
                  <c:v>92.37277939875365</c:v>
                </c:pt>
                <c:pt idx="51">
                  <c:v>92.958732327338325</c:v>
                </c:pt>
                <c:pt idx="52">
                  <c:v>93.538986162991037</c:v>
                </c:pt>
                <c:pt idx="53">
                  <c:v>94.113394332676634</c:v>
                </c:pt>
                <c:pt idx="54">
                  <c:v>94.62608979160521</c:v>
                </c:pt>
                <c:pt idx="55">
                  <c:v>95.094690674855897</c:v>
                </c:pt>
                <c:pt idx="56">
                  <c:v>95.330912331151879</c:v>
                </c:pt>
                <c:pt idx="57">
                  <c:v>95.426598151657572</c:v>
                </c:pt>
                <c:pt idx="58">
                  <c:v>95.428256245589097</c:v>
                </c:pt>
                <c:pt idx="59">
                  <c:v>95.429924623412489</c:v>
                </c:pt>
                <c:pt idx="60">
                  <c:v>95.431603285215516</c:v>
                </c:pt>
                <c:pt idx="61">
                  <c:v>95.433292231086568</c:v>
                </c:pt>
                <c:pt idx="62">
                  <c:v>95.434991461114492</c:v>
                </c:pt>
                <c:pt idx="63">
                  <c:v>95.436700975388689</c:v>
                </c:pt>
                <c:pt idx="64">
                  <c:v>95.438420773999155</c:v>
                </c:pt>
              </c:numCache>
            </c:numRef>
          </c:val>
          <c:smooth val="0"/>
          <c:extLst>
            <c:ext xmlns:c16="http://schemas.microsoft.com/office/drawing/2014/chart" uri="{C3380CC4-5D6E-409C-BE32-E72D297353CC}">
              <c16:uniqueId val="{00000005-97FD-4BB3-897A-3C37E1E1EE7B}"/>
            </c:ext>
          </c:extLst>
        </c:ser>
        <c:dLbls>
          <c:showLegendKey val="0"/>
          <c:showVal val="0"/>
          <c:showCatName val="0"/>
          <c:showSerName val="0"/>
          <c:showPercent val="0"/>
          <c:showBubbleSize val="0"/>
        </c:dLbls>
        <c:marker val="1"/>
        <c:smooth val="0"/>
        <c:axId val="1080316640"/>
        <c:axId val="1042096512"/>
      </c:lineChart>
      <c:dateAx>
        <c:axId val="1080316640"/>
        <c:scaling>
          <c:orientation val="minMax"/>
        </c:scaling>
        <c:delete val="1"/>
        <c:axPos val="b"/>
        <c:majorGridlines>
          <c:spPr>
            <a:ln w="9525" cap="flat" cmpd="sng" algn="ctr">
              <a:solidFill>
                <a:schemeClr val="tx1">
                  <a:lumMod val="15000"/>
                  <a:lumOff val="85000"/>
                </a:schemeClr>
              </a:solidFill>
              <a:round/>
            </a:ln>
            <a:effectLst/>
          </c:spPr>
        </c:majorGridlines>
        <c:numFmt formatCode="m/d/yyyy" sourceLinked="1"/>
        <c:majorTickMark val="out"/>
        <c:minorTickMark val="none"/>
        <c:tickLblPos val="nextTo"/>
        <c:crossAx val="1042096512"/>
        <c:crosses val="autoZero"/>
        <c:auto val="1"/>
        <c:lblOffset val="100"/>
        <c:baseTimeUnit val="days"/>
        <c:majorUnit val="3"/>
        <c:majorTimeUnit val="months"/>
      </c:dateAx>
      <c:valAx>
        <c:axId val="1042096512"/>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1080316640"/>
        <c:crosses val="autoZero"/>
        <c:crossBetween val="between"/>
      </c:valAx>
      <c:valAx>
        <c:axId val="2017904240"/>
        <c:scaling>
          <c:orientation val="minMax"/>
        </c:scaling>
        <c:delete val="1"/>
        <c:axPos val="r"/>
        <c:numFmt formatCode="0.00" sourceLinked="1"/>
        <c:majorTickMark val="out"/>
        <c:minorTickMark val="none"/>
        <c:tickLblPos val="nextTo"/>
        <c:crossAx val="1804786704"/>
        <c:crosses val="max"/>
        <c:crossBetween val="between"/>
      </c:valAx>
      <c:dateAx>
        <c:axId val="1804786704"/>
        <c:scaling>
          <c:orientation val="minMax"/>
        </c:scaling>
        <c:delete val="1"/>
        <c:axPos val="b"/>
        <c:numFmt formatCode="m/d/yyyy" sourceLinked="1"/>
        <c:majorTickMark val="out"/>
        <c:minorTickMark val="none"/>
        <c:tickLblPos val="nextTo"/>
        <c:crossAx val="2017904240"/>
        <c:crosses val="autoZero"/>
        <c:auto val="1"/>
        <c:lblOffset val="100"/>
        <c:baseTimeUnit val="days"/>
      </c:dateAx>
      <c:spPr>
        <a:noFill/>
        <a:ln w="3175">
          <a:noFill/>
        </a:ln>
        <a:effectLst/>
      </c:spPr>
    </c:plotArea>
    <c:legend>
      <c:legendPos val="b"/>
      <c:layout>
        <c:manualLayout>
          <c:xMode val="edge"/>
          <c:yMode val="edge"/>
          <c:x val="0.10765277777777779"/>
          <c:y val="0.83368765834178382"/>
          <c:w val="0.85002366255144035"/>
          <c:h val="6.406112199295120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nl-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73868312757197E-2"/>
          <c:y val="0.25607165569890405"/>
          <c:w val="0.91432919191919215"/>
          <c:h val="0.65547997913226741"/>
        </c:manualLayout>
      </c:layout>
      <c:barChart>
        <c:barDir val="col"/>
        <c:grouping val="clustered"/>
        <c:varyColors val="0"/>
        <c:ser>
          <c:idx val="0"/>
          <c:order val="0"/>
          <c:tx>
            <c:strRef>
              <c:f>Sheet1!$B$1</c:f>
              <c:strCache>
                <c:ptCount val="1"/>
                <c:pt idx="0">
                  <c:v>Kwartaalgroei</c:v>
                </c:pt>
              </c:strCache>
            </c:strRef>
          </c:tx>
          <c:spPr>
            <a:solidFill>
              <a:srgbClr val="C00000"/>
            </a:solidFill>
            <a:ln>
              <a:solidFill>
                <a:srgbClr val="C00000"/>
              </a:solidFill>
            </a:ln>
            <a:effectLst/>
          </c:spPr>
          <c:invertIfNegative val="0"/>
          <c:dPt>
            <c:idx val="3"/>
            <c:invertIfNegative val="0"/>
            <c:bubble3D val="0"/>
            <c:spPr>
              <a:solidFill>
                <a:srgbClr val="FFD9D9"/>
              </a:solidFill>
              <a:ln>
                <a:solidFill>
                  <a:srgbClr val="C00000"/>
                </a:solidFill>
              </a:ln>
              <a:effectLst/>
            </c:spPr>
            <c:extLst>
              <c:ext xmlns:c16="http://schemas.microsoft.com/office/drawing/2014/chart" uri="{C3380CC4-5D6E-409C-BE32-E72D297353CC}">
                <c16:uniqueId val="{00000001-4927-4EC9-A976-C4746C8573B0}"/>
              </c:ext>
            </c:extLst>
          </c:dPt>
          <c:dPt>
            <c:idx val="4"/>
            <c:invertIfNegative val="0"/>
            <c:bubble3D val="0"/>
            <c:spPr>
              <a:solidFill>
                <a:srgbClr val="FFD9D9"/>
              </a:solidFill>
              <a:ln>
                <a:solidFill>
                  <a:srgbClr val="C00000"/>
                </a:solidFill>
              </a:ln>
              <a:effectLst/>
            </c:spPr>
            <c:extLst>
              <c:ext xmlns:c16="http://schemas.microsoft.com/office/drawing/2014/chart" uri="{C3380CC4-5D6E-409C-BE32-E72D297353CC}">
                <c16:uniqueId val="{00000003-4927-4EC9-A976-C4746C8573B0}"/>
              </c:ext>
            </c:extLst>
          </c:dPt>
          <c:dLbls>
            <c:dLbl>
              <c:idx val="3"/>
              <c:tx>
                <c:rich>
                  <a:bodyPr/>
                  <a:lstStyle/>
                  <a:p>
                    <a:r>
                      <a:rPr lang="en-US"/>
                      <a:t>-1,5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27-4EC9-A976-C4746C8573B0}"/>
                </c:ext>
              </c:extLst>
            </c:dLbl>
            <c:dLbl>
              <c:idx val="4"/>
              <c:tx>
                <c:rich>
                  <a:bodyPr/>
                  <a:lstStyle/>
                  <a:p>
                    <a:r>
                      <a:rPr lang="en-US"/>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27-4EC9-A976-C4746C8573B0}"/>
                </c:ext>
              </c:extLst>
            </c:dLbl>
            <c:numFmt formatCode="#,##0.0" sourceLinked="0"/>
            <c:spPr>
              <a:solidFill>
                <a:schemeClr val="bg1"/>
              </a:solidFill>
              <a:ln>
                <a:solidFill>
                  <a:schemeClr val="bg1">
                    <a:lumMod val="50000"/>
                  </a:schemeClr>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2020K1</c:v>
                </c:pt>
                <c:pt idx="1">
                  <c:v>2020K2</c:v>
                </c:pt>
                <c:pt idx="2">
                  <c:v>2020K3</c:v>
                </c:pt>
                <c:pt idx="3">
                  <c:v>2020K4</c:v>
                </c:pt>
                <c:pt idx="4">
                  <c:v>2021K1</c:v>
                </c:pt>
              </c:strCache>
            </c:strRef>
          </c:cat>
          <c:val>
            <c:numRef>
              <c:f>Sheet1!$B$2:$B$6</c:f>
              <c:numCache>
                <c:formatCode>0.00</c:formatCode>
                <c:ptCount val="5"/>
                <c:pt idx="0">
                  <c:v>-3.4174778609072365</c:v>
                </c:pt>
                <c:pt idx="1">
                  <c:v>-11.817228335679541</c:v>
                </c:pt>
                <c:pt idx="2">
                  <c:v>11.441118251826321</c:v>
                </c:pt>
                <c:pt idx="3">
                  <c:v>-1.7401371721668557</c:v>
                </c:pt>
                <c:pt idx="4">
                  <c:v>2.0651693181857222</c:v>
                </c:pt>
              </c:numCache>
            </c:numRef>
          </c:val>
          <c:extLst>
            <c:ext xmlns:c16="http://schemas.microsoft.com/office/drawing/2014/chart" uri="{C3380CC4-5D6E-409C-BE32-E72D297353CC}">
              <c16:uniqueId val="{00000004-4927-4EC9-A976-C4746C8573B0}"/>
            </c:ext>
          </c:extLst>
        </c:ser>
        <c:dLbls>
          <c:showLegendKey val="0"/>
          <c:showVal val="0"/>
          <c:showCatName val="0"/>
          <c:showSerName val="0"/>
          <c:showPercent val="0"/>
          <c:showBubbleSize val="0"/>
        </c:dLbls>
        <c:gapWidth val="219"/>
        <c:overlap val="-27"/>
        <c:axId val="1630199376"/>
        <c:axId val="1806183152"/>
      </c:barChart>
      <c:catAx>
        <c:axId val="1630199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nl-BE"/>
          </a:p>
        </c:txPr>
        <c:crossAx val="1806183152"/>
        <c:crosses val="autoZero"/>
        <c:auto val="1"/>
        <c:lblAlgn val="ctr"/>
        <c:lblOffset val="100"/>
        <c:noMultiLvlLbl val="0"/>
      </c:catAx>
      <c:valAx>
        <c:axId val="1806183152"/>
        <c:scaling>
          <c:orientation val="minMax"/>
          <c:max val="20"/>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163019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32963068482181E-2"/>
          <c:y val="5.8904860117730939E-2"/>
          <c:w val="0.90913996913580242"/>
          <c:h val="0.61896989558911053"/>
        </c:manualLayout>
      </c:layout>
      <c:lineChart>
        <c:grouping val="standard"/>
        <c:varyColors val="0"/>
        <c:ser>
          <c:idx val="1"/>
          <c:order val="0"/>
          <c:tx>
            <c:strRef>
              <c:f>Sheet1!$B$1</c:f>
              <c:strCache>
                <c:ptCount val="1"/>
                <c:pt idx="0">
                  <c:v>Projections d'automne 2020 </c:v>
                </c:pt>
              </c:strCache>
            </c:strRef>
          </c:tx>
          <c:spPr>
            <a:ln w="34925" cap="rnd">
              <a:solidFill>
                <a:schemeClr val="accent6"/>
              </a:solidFill>
              <a:round/>
            </a:ln>
            <a:effectLst/>
          </c:spPr>
          <c:marker>
            <c:symbol val="none"/>
          </c:marker>
          <c:val>
            <c:numRef>
              <c:f>Sheet1!$B$6:$B$25</c:f>
              <c:numCache>
                <c:formatCode>General</c:formatCode>
                <c:ptCount val="20"/>
                <c:pt idx="0">
                  <c:v>98.585457818317892</c:v>
                </c:pt>
                <c:pt idx="1">
                  <c:v>98.892315856235982</c:v>
                </c:pt>
                <c:pt idx="2">
                  <c:v>99.393925571236963</c:v>
                </c:pt>
                <c:pt idx="3">
                  <c:v>100</c:v>
                </c:pt>
                <c:pt idx="4">
                  <c:v>96.58252213909276</c:v>
                </c:pt>
                <c:pt idx="5">
                  <c:v>85.169144965557919</c:v>
                </c:pt>
                <c:pt idx="6">
                  <c:v>94.913447555136784</c:v>
                </c:pt>
                <c:pt idx="7">
                  <c:v>93.458704358197679</c:v>
                </c:pt>
                <c:pt idx="8">
                  <c:v>95.366019246577338</c:v>
                </c:pt>
                <c:pt idx="9">
                  <c:v>95.544927471419896</c:v>
                </c:pt>
                <c:pt idx="10">
                  <c:v>95.805497396611003</c:v>
                </c:pt>
                <c:pt idx="11">
                  <c:v>96.362763443955288</c:v>
                </c:pt>
                <c:pt idx="12">
                  <c:v>97.179067062729189</c:v>
                </c:pt>
                <c:pt idx="13">
                  <c:v>98.210757499300854</c:v>
                </c:pt>
                <c:pt idx="14">
                  <c:v>99.265315126855498</c:v>
                </c:pt>
                <c:pt idx="15">
                  <c:v>100.26658403226882</c:v>
                </c:pt>
                <c:pt idx="16">
                  <c:v>100.53203779426113</c:v>
                </c:pt>
                <c:pt idx="17">
                  <c:v>100.89075119518364</c:v>
                </c:pt>
                <c:pt idx="18">
                  <c:v>101.14203789637408</c:v>
                </c:pt>
                <c:pt idx="19">
                  <c:v>101.31377431525861</c:v>
                </c:pt>
              </c:numCache>
            </c:numRef>
          </c:val>
          <c:smooth val="0"/>
          <c:extLst>
            <c:ext xmlns:c16="http://schemas.microsoft.com/office/drawing/2014/chart" uri="{C3380CC4-5D6E-409C-BE32-E72D297353CC}">
              <c16:uniqueId val="{00000000-238E-42F3-AF33-6A54A246168C}"/>
            </c:ext>
          </c:extLst>
        </c:ser>
        <c:dLbls>
          <c:showLegendKey val="0"/>
          <c:showVal val="0"/>
          <c:showCatName val="0"/>
          <c:showSerName val="0"/>
          <c:showPercent val="0"/>
          <c:showBubbleSize val="0"/>
        </c:dLbls>
        <c:smooth val="0"/>
        <c:axId val="2090735183"/>
        <c:axId val="533492207"/>
      </c:lineChart>
      <c:catAx>
        <c:axId val="2090735183"/>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533492207"/>
        <c:crosses val="autoZero"/>
        <c:auto val="1"/>
        <c:lblAlgn val="ctr"/>
        <c:lblOffset val="100"/>
        <c:noMultiLvlLbl val="0"/>
      </c:catAx>
      <c:valAx>
        <c:axId val="533492207"/>
        <c:scaling>
          <c:orientation val="minMax"/>
          <c:max val="110"/>
          <c:min val="7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2090735183"/>
        <c:crosses val="autoZero"/>
        <c:crossBetween val="between"/>
      </c:valAx>
      <c:spPr>
        <a:noFill/>
        <a:ln>
          <a:noFill/>
        </a:ln>
        <a:effectLst/>
      </c:spPr>
    </c:plotArea>
    <c:legend>
      <c:legendPos val="b"/>
      <c:layout>
        <c:manualLayout>
          <c:xMode val="edge"/>
          <c:yMode val="edge"/>
          <c:x val="0.20304681672281083"/>
          <c:y val="0.86784376838711452"/>
          <c:w val="0.2647483665088019"/>
          <c:h val="6.150075351007514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01388888888885E-2"/>
          <c:y val="3.9121282822117388E-2"/>
          <c:w val="0.90913996913580242"/>
          <c:h val="0.61896989558911053"/>
        </c:manualLayout>
      </c:layout>
      <c:lineChart>
        <c:grouping val="standard"/>
        <c:varyColors val="0"/>
        <c:ser>
          <c:idx val="2"/>
          <c:order val="0"/>
          <c:tx>
            <c:strRef>
              <c:f>Sheet1!$D$1</c:f>
              <c:strCache>
                <c:ptCount val="1"/>
                <c:pt idx="0">
                  <c:v>p.m. Voorjaarprognoses 2020</c:v>
                </c:pt>
              </c:strCache>
            </c:strRef>
          </c:tx>
          <c:spPr>
            <a:ln w="19050" cap="rnd">
              <a:solidFill>
                <a:schemeClr val="accent1"/>
              </a:solidFill>
              <a:prstDash val="lgDash"/>
              <a:round/>
            </a:ln>
            <a:effectLst/>
          </c:spPr>
          <c:marker>
            <c:symbol val="none"/>
          </c:marker>
          <c:cat>
            <c:strRef>
              <c:f>Sheet1!$H$2:$H$25</c:f>
              <c:strCache>
                <c:ptCount val="20"/>
                <c:pt idx="0">
                  <c:v>2019T1</c:v>
                </c:pt>
                <c:pt idx="1">
                  <c:v>2019T2</c:v>
                </c:pt>
                <c:pt idx="2">
                  <c:v>2019T3</c:v>
                </c:pt>
                <c:pt idx="3">
                  <c:v>2019T4</c:v>
                </c:pt>
                <c:pt idx="4">
                  <c:v>2020T1</c:v>
                </c:pt>
                <c:pt idx="5">
                  <c:v>2020T2</c:v>
                </c:pt>
                <c:pt idx="6">
                  <c:v>2020T3</c:v>
                </c:pt>
                <c:pt idx="7">
                  <c:v>2020T4</c:v>
                </c:pt>
                <c:pt idx="8">
                  <c:v>2021T1</c:v>
                </c:pt>
                <c:pt idx="9">
                  <c:v>2021T2</c:v>
                </c:pt>
                <c:pt idx="10">
                  <c:v>2021T3</c:v>
                </c:pt>
                <c:pt idx="11">
                  <c:v>2021T4</c:v>
                </c:pt>
                <c:pt idx="12">
                  <c:v>2022T1</c:v>
                </c:pt>
                <c:pt idx="13">
                  <c:v>2022T2</c:v>
                </c:pt>
                <c:pt idx="14">
                  <c:v>2022T3</c:v>
                </c:pt>
                <c:pt idx="15">
                  <c:v>2022T4</c:v>
                </c:pt>
                <c:pt idx="16">
                  <c:v>2023T1</c:v>
                </c:pt>
                <c:pt idx="17">
                  <c:v>2023T2</c:v>
                </c:pt>
                <c:pt idx="18">
                  <c:v>2023T3</c:v>
                </c:pt>
                <c:pt idx="19">
                  <c:v>2023T4</c:v>
                </c:pt>
              </c:strCache>
            </c:strRef>
          </c:cat>
          <c:val>
            <c:numRef>
              <c:f>Sheet1!$D$2:$D$25</c:f>
              <c:numCache>
                <c:formatCode>General</c:formatCode>
                <c:ptCount val="20"/>
                <c:pt idx="0">
                  <c:v>98.831143751522504</c:v>
                </c:pt>
                <c:pt idx="1">
                  <c:v>99.117034134723241</c:v>
                </c:pt>
                <c:pt idx="2">
                  <c:v>99.520621006758432</c:v>
                </c:pt>
                <c:pt idx="3">
                  <c:v>100</c:v>
                </c:pt>
                <c:pt idx="4">
                  <c:v>96.077650332467485</c:v>
                </c:pt>
                <c:pt idx="5">
                  <c:v>80.695410882534475</c:v>
                </c:pt>
                <c:pt idx="6">
                  <c:v>90.896175763955426</c:v>
                </c:pt>
                <c:pt idx="7">
                  <c:v>94.147751261197413</c:v>
                </c:pt>
                <c:pt idx="8">
                  <c:v>95.321221872496892</c:v>
                </c:pt>
                <c:pt idx="9">
                  <c:v>95.921980226467696</c:v>
                </c:pt>
                <c:pt idx="10">
                  <c:v>96.509259427624698</c:v>
                </c:pt>
                <c:pt idx="11">
                  <c:v>97.085135735379751</c:v>
                </c:pt>
                <c:pt idx="12">
                  <c:v>97.632042126399682</c:v>
                </c:pt>
                <c:pt idx="13">
                  <c:v>98.170351756791447</c:v>
                </c:pt>
                <c:pt idx="14">
                  <c:v>98.721426112229167</c:v>
                </c:pt>
                <c:pt idx="15">
                  <c:v>99.26829300252983</c:v>
                </c:pt>
              </c:numCache>
            </c:numRef>
          </c:val>
          <c:smooth val="0"/>
          <c:extLst>
            <c:ext xmlns:c16="http://schemas.microsoft.com/office/drawing/2014/chart" uri="{C3380CC4-5D6E-409C-BE32-E72D297353CC}">
              <c16:uniqueId val="{00000000-0613-4777-8141-030166EBBF19}"/>
            </c:ext>
          </c:extLst>
        </c:ser>
        <c:ser>
          <c:idx val="0"/>
          <c:order val="1"/>
          <c:tx>
            <c:strRef>
              <c:f>Sheet1!$B$1</c:f>
              <c:strCache>
                <c:ptCount val="1"/>
                <c:pt idx="0">
                  <c:v>p.m. Scenario zonder COVID-19</c:v>
                </c:pt>
              </c:strCache>
            </c:strRef>
          </c:tx>
          <c:spPr>
            <a:ln w="28575" cap="rnd">
              <a:solidFill>
                <a:srgbClr val="B9B9B9"/>
              </a:solidFill>
              <a:prstDash val="sysDash"/>
              <a:round/>
            </a:ln>
            <a:effectLst/>
          </c:spPr>
          <c:marker>
            <c:symbol val="none"/>
          </c:marker>
          <c:cat>
            <c:strRef>
              <c:f>Sheet1!$H$2:$H$25</c:f>
              <c:strCache>
                <c:ptCount val="20"/>
                <c:pt idx="0">
                  <c:v>2019T1</c:v>
                </c:pt>
                <c:pt idx="1">
                  <c:v>2019T2</c:v>
                </c:pt>
                <c:pt idx="2">
                  <c:v>2019T3</c:v>
                </c:pt>
                <c:pt idx="3">
                  <c:v>2019T4</c:v>
                </c:pt>
                <c:pt idx="4">
                  <c:v>2020T1</c:v>
                </c:pt>
                <c:pt idx="5">
                  <c:v>2020T2</c:v>
                </c:pt>
                <c:pt idx="6">
                  <c:v>2020T3</c:v>
                </c:pt>
                <c:pt idx="7">
                  <c:v>2020T4</c:v>
                </c:pt>
                <c:pt idx="8">
                  <c:v>2021T1</c:v>
                </c:pt>
                <c:pt idx="9">
                  <c:v>2021T2</c:v>
                </c:pt>
                <c:pt idx="10">
                  <c:v>2021T3</c:v>
                </c:pt>
                <c:pt idx="11">
                  <c:v>2021T4</c:v>
                </c:pt>
                <c:pt idx="12">
                  <c:v>2022T1</c:v>
                </c:pt>
                <c:pt idx="13">
                  <c:v>2022T2</c:v>
                </c:pt>
                <c:pt idx="14">
                  <c:v>2022T3</c:v>
                </c:pt>
                <c:pt idx="15">
                  <c:v>2022T4</c:v>
                </c:pt>
                <c:pt idx="16">
                  <c:v>2023T1</c:v>
                </c:pt>
                <c:pt idx="17">
                  <c:v>2023T2</c:v>
                </c:pt>
                <c:pt idx="18">
                  <c:v>2023T3</c:v>
                </c:pt>
                <c:pt idx="19">
                  <c:v>2023T4</c:v>
                </c:pt>
              </c:strCache>
            </c:strRef>
          </c:cat>
          <c:val>
            <c:numRef>
              <c:f>Sheet1!$B$2:$B$25</c:f>
              <c:numCache>
                <c:formatCode>General</c:formatCode>
                <c:ptCount val="20"/>
                <c:pt idx="0">
                  <c:v>98.831143751522504</c:v>
                </c:pt>
                <c:pt idx="1">
                  <c:v>99.117034134723241</c:v>
                </c:pt>
                <c:pt idx="2">
                  <c:v>99.520621006758432</c:v>
                </c:pt>
                <c:pt idx="3">
                  <c:v>100</c:v>
                </c:pt>
                <c:pt idx="4">
                  <c:v>100.24252373971841</c:v>
                </c:pt>
                <c:pt idx="5">
                  <c:v>100.57276717953762</c:v>
                </c:pt>
                <c:pt idx="6">
                  <c:v>100.91560042888842</c:v>
                </c:pt>
                <c:pt idx="7">
                  <c:v>101.23235497473284</c:v>
                </c:pt>
                <c:pt idx="8">
                  <c:v>101.48023650373632</c:v>
                </c:pt>
                <c:pt idx="9">
                  <c:v>101.73446532353829</c:v>
                </c:pt>
                <c:pt idx="10">
                  <c:v>101.99032116091323</c:v>
                </c:pt>
                <c:pt idx="11">
                  <c:v>102.24677486365599</c:v>
                </c:pt>
                <c:pt idx="12">
                  <c:v>102.50625243794519</c:v>
                </c:pt>
                <c:pt idx="13">
                  <c:v>102.78766107512769</c:v>
                </c:pt>
                <c:pt idx="14">
                  <c:v>103.07342923958356</c:v>
                </c:pt>
                <c:pt idx="15">
                  <c:v>103.34195992814257</c:v>
                </c:pt>
              </c:numCache>
            </c:numRef>
          </c:val>
          <c:smooth val="0"/>
          <c:extLst>
            <c:ext xmlns:c16="http://schemas.microsoft.com/office/drawing/2014/chart" uri="{C3380CC4-5D6E-409C-BE32-E72D297353CC}">
              <c16:uniqueId val="{00000001-0613-4777-8141-030166EBBF19}"/>
            </c:ext>
          </c:extLst>
        </c:ser>
        <c:dLbls>
          <c:showLegendKey val="0"/>
          <c:showVal val="0"/>
          <c:showCatName val="0"/>
          <c:showSerName val="0"/>
          <c:showPercent val="0"/>
          <c:showBubbleSize val="0"/>
        </c:dLbls>
        <c:smooth val="0"/>
        <c:axId val="2090735183"/>
        <c:axId val="533492207"/>
      </c:lineChart>
      <c:catAx>
        <c:axId val="2090735183"/>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533492207"/>
        <c:crosses val="autoZero"/>
        <c:auto val="1"/>
        <c:lblAlgn val="ctr"/>
        <c:lblOffset val="100"/>
        <c:tickLblSkip val="1"/>
        <c:tickMarkSkip val="4"/>
        <c:noMultiLvlLbl val="0"/>
      </c:catAx>
      <c:valAx>
        <c:axId val="533492207"/>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2090735183"/>
        <c:crossesAt val="1"/>
        <c:crossBetween val="between"/>
      </c:valAx>
      <c:spPr>
        <a:noFill/>
        <a:ln>
          <a:noFill/>
        </a:ln>
        <a:effectLst/>
      </c:spPr>
    </c:plotArea>
    <c:legend>
      <c:legendPos val="b"/>
      <c:layout>
        <c:manualLayout>
          <c:xMode val="edge"/>
          <c:yMode val="edge"/>
          <c:x val="0.11518201149505107"/>
          <c:y val="0.77994100990823467"/>
          <c:w val="0.78018741905530731"/>
          <c:h val="9.28791295067068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64A19-83F1-4EE1-A0C7-5E7809B33072}" type="datetimeFigureOut">
              <a:rPr lang="en-GB" smtClean="0"/>
              <a:t>14/12/2020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5D242-2A19-4E0B-A581-DB9E50335CBA}" type="slidenum">
              <a:rPr lang="en-GB" smtClean="0"/>
              <a:t>‹#›</a:t>
            </a:fld>
            <a:endParaRPr lang="en-GB"/>
          </a:p>
        </p:txBody>
      </p:sp>
    </p:spTree>
    <p:extLst>
      <p:ext uri="{BB962C8B-B14F-4D97-AF65-F5344CB8AC3E}">
        <p14:creationId xmlns:p14="http://schemas.microsoft.com/office/powerpoint/2010/main" val="221570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58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16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73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6626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ogo animation">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FD6F3D3-5BF7-4A87-8F22-507C40747A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jdelijke aanduiding voor datum 2">
            <a:extLst>
              <a:ext uri="{FF2B5EF4-FFF2-40B4-BE49-F238E27FC236}">
                <a16:creationId xmlns:a16="http://schemas.microsoft.com/office/drawing/2014/main" id="{C99FA53B-E156-4DC6-8A1B-2A236A4C0EA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0245F-F78E-41CF-82E6-BE0ED9748F7B}"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a:ln>
                <a:noFill/>
              </a:ln>
              <a:solidFill>
                <a:srgbClr val="333333"/>
              </a:solidFill>
              <a:effectLst/>
              <a:uLnTx/>
              <a:uFillTx/>
              <a:latin typeface="Segoe UI"/>
              <a:ea typeface="+mn-ea"/>
              <a:cs typeface="+mn-cs"/>
            </a:endParaRPr>
          </a:p>
        </p:txBody>
      </p:sp>
      <p:sp>
        <p:nvSpPr>
          <p:cNvPr id="6" name="Rechthoek 5">
            <a:extLst>
              <a:ext uri="{FF2B5EF4-FFF2-40B4-BE49-F238E27FC236}">
                <a16:creationId xmlns:a16="http://schemas.microsoft.com/office/drawing/2014/main" id="{FAFE19EB-7B0C-4E7D-9EB9-0DE0467C383A}"/>
              </a:ext>
            </a:extLst>
          </p:cNvPr>
          <p:cNvSpPr/>
          <p:nvPr userDrawn="1"/>
        </p:nvSpPr>
        <p:spPr>
          <a:xfrm>
            <a:off x="0" y="0"/>
            <a:ext cx="12192000" cy="6858000"/>
          </a:xfrm>
          <a:prstGeom prst="rect">
            <a:avLst/>
          </a:prstGeom>
          <a:gradFill flip="none" rotWithShape="1">
            <a:gsLst>
              <a:gs pos="35000">
                <a:schemeClr val="bg1">
                  <a:alpha val="95000"/>
                </a:schemeClr>
              </a:gs>
              <a:gs pos="100000">
                <a:schemeClr val="bg1">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300"/>
              </a:spcBef>
              <a:spcAft>
                <a:spcPts val="30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Segoe UI"/>
              <a:ea typeface="+mn-ea"/>
              <a:cs typeface="+mn-cs"/>
            </a:endParaRPr>
          </a:p>
        </p:txBody>
      </p:sp>
      <p:grpSp>
        <p:nvGrpSpPr>
          <p:cNvPr id="57" name="Groep 56">
            <a:extLst>
              <a:ext uri="{FF2B5EF4-FFF2-40B4-BE49-F238E27FC236}">
                <a16:creationId xmlns:a16="http://schemas.microsoft.com/office/drawing/2014/main" id="{453F75CC-6CCB-4AB5-9475-1511CF6D965F}"/>
              </a:ext>
            </a:extLst>
          </p:cNvPr>
          <p:cNvGrpSpPr/>
          <p:nvPr userDrawn="1"/>
        </p:nvGrpSpPr>
        <p:grpSpPr>
          <a:xfrm>
            <a:off x="0" y="-490815"/>
            <a:ext cx="3411940" cy="300251"/>
            <a:chOff x="0" y="-371522"/>
            <a:chExt cx="3411940" cy="300251"/>
          </a:xfrm>
        </p:grpSpPr>
        <p:sp>
          <p:nvSpPr>
            <p:cNvPr id="58" name="Rechthoek: afgeronde hoeken 57">
              <a:extLst>
                <a:ext uri="{FF2B5EF4-FFF2-40B4-BE49-F238E27FC236}">
                  <a16:creationId xmlns:a16="http://schemas.microsoft.com/office/drawing/2014/main" id="{CAC1B714-0084-47FD-8D14-092A193F240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Segoe UI"/>
                  <a:ea typeface="+mn-ea"/>
                  <a:cs typeface="+mn-cs"/>
                </a:rPr>
                <a:t>Logo animation</a:t>
              </a:r>
            </a:p>
          </p:txBody>
        </p:sp>
        <p:sp>
          <p:nvSpPr>
            <p:cNvPr id="59" name="Rechthoekige driehoek 58">
              <a:extLst>
                <a:ext uri="{FF2B5EF4-FFF2-40B4-BE49-F238E27FC236}">
                  <a16:creationId xmlns:a16="http://schemas.microsoft.com/office/drawing/2014/main" id="{C8065539-39BC-4B3F-A678-27D9909D6272}"/>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Segoe UI"/>
                <a:ea typeface="+mn-ea"/>
                <a:cs typeface="+mn-cs"/>
              </a:endParaRPr>
            </a:p>
          </p:txBody>
        </p:sp>
      </p:grpSp>
      <p:sp>
        <p:nvSpPr>
          <p:cNvPr id="60" name="Titel 59">
            <a:extLst>
              <a:ext uri="{FF2B5EF4-FFF2-40B4-BE49-F238E27FC236}">
                <a16:creationId xmlns:a16="http://schemas.microsoft.com/office/drawing/2014/main" id="{65406DD3-407D-47F1-8C80-376490FAEED9}"/>
              </a:ext>
            </a:extLst>
          </p:cNvPr>
          <p:cNvSpPr>
            <a:spLocks noGrp="1"/>
          </p:cNvSpPr>
          <p:nvPr>
            <p:ph type="title" hasCustomPrompt="1"/>
          </p:nvPr>
        </p:nvSpPr>
        <p:spPr>
          <a:xfrm>
            <a:off x="3717758" y="-534800"/>
            <a:ext cx="7826240" cy="344235"/>
          </a:xfrm>
        </p:spPr>
        <p:txBody>
          <a:bodyPr/>
          <a:lstStyle>
            <a:lvl1pPr>
              <a:defRPr>
                <a:solidFill>
                  <a:schemeClr val="tx2"/>
                </a:solidFill>
              </a:defRPr>
            </a:lvl1pPr>
          </a:lstStyle>
          <a:p>
            <a:r>
              <a:rPr lang="en-GB" noProof="0"/>
              <a:t>Logo animation</a:t>
            </a:r>
          </a:p>
        </p:txBody>
      </p:sp>
      <p:pic>
        <p:nvPicPr>
          <p:cNvPr id="4" name="Afbeelding 3">
            <a:extLst>
              <a:ext uri="{FF2B5EF4-FFF2-40B4-BE49-F238E27FC236}">
                <a16:creationId xmlns:a16="http://schemas.microsoft.com/office/drawing/2014/main" id="{3C79A30E-CAF2-4C3A-9C40-42BB2930075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603008" y="4135272"/>
            <a:ext cx="1951631" cy="410745"/>
          </a:xfrm>
          <a:prstGeom prst="rect">
            <a:avLst/>
          </a:prstGeom>
        </p:spPr>
      </p:pic>
      <p:pic>
        <p:nvPicPr>
          <p:cNvPr id="51" name="Afbeelding 50">
            <a:extLst>
              <a:ext uri="{FF2B5EF4-FFF2-40B4-BE49-F238E27FC236}">
                <a16:creationId xmlns:a16="http://schemas.microsoft.com/office/drawing/2014/main" id="{2A666E19-4511-425C-96A8-74C9B7E2CE5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9062113" y="3616657"/>
            <a:ext cx="1503793" cy="327546"/>
          </a:xfrm>
          <a:prstGeom prst="rect">
            <a:avLst/>
          </a:prstGeom>
        </p:spPr>
      </p:pic>
      <p:pic>
        <p:nvPicPr>
          <p:cNvPr id="52" name="Afbeelding 51">
            <a:extLst>
              <a:ext uri="{FF2B5EF4-FFF2-40B4-BE49-F238E27FC236}">
                <a16:creationId xmlns:a16="http://schemas.microsoft.com/office/drawing/2014/main" id="{97AE35FD-A666-48C3-B0C6-8205BB23E4F2}"/>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5882186" y="3671248"/>
            <a:ext cx="1692322" cy="313898"/>
          </a:xfrm>
          <a:prstGeom prst="rect">
            <a:avLst/>
          </a:prstGeom>
        </p:spPr>
      </p:pic>
      <p:pic>
        <p:nvPicPr>
          <p:cNvPr id="61" name="Afbeelding 60">
            <a:extLst>
              <a:ext uri="{FF2B5EF4-FFF2-40B4-BE49-F238E27FC236}">
                <a16:creationId xmlns:a16="http://schemas.microsoft.com/office/drawing/2014/main" id="{D48D6102-96D2-4447-9824-96988E275479}"/>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9062113" y="3002507"/>
            <a:ext cx="1503793" cy="586854"/>
          </a:xfrm>
          <a:prstGeom prst="rect">
            <a:avLst/>
          </a:prstGeom>
        </p:spPr>
      </p:pic>
      <p:pic>
        <p:nvPicPr>
          <p:cNvPr id="62" name="Afbeelding 61">
            <a:extLst>
              <a:ext uri="{FF2B5EF4-FFF2-40B4-BE49-F238E27FC236}">
                <a16:creationId xmlns:a16="http://schemas.microsoft.com/office/drawing/2014/main" id="{B454941E-3F9C-4075-8393-5A8E08B5D837}"/>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5868537" y="2961565"/>
            <a:ext cx="3152633" cy="627796"/>
          </a:xfrm>
          <a:prstGeom prst="rect">
            <a:avLst/>
          </a:prstGeom>
        </p:spPr>
      </p:pic>
      <p:pic>
        <p:nvPicPr>
          <p:cNvPr id="63" name="Afbeelding 62">
            <a:extLst>
              <a:ext uri="{FF2B5EF4-FFF2-40B4-BE49-F238E27FC236}">
                <a16:creationId xmlns:a16="http://schemas.microsoft.com/office/drawing/2014/main" id="{7AD6CAD9-58AB-416B-8CBA-EC62404DEB66}"/>
              </a:ext>
            </a:extLst>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3589361" y="2994764"/>
            <a:ext cx="2238233" cy="744723"/>
          </a:xfrm>
          <a:prstGeom prst="rect">
            <a:avLst/>
          </a:prstGeom>
        </p:spPr>
      </p:pic>
      <p:pic>
        <p:nvPicPr>
          <p:cNvPr id="64" name="Afbeelding 63">
            <a:extLst>
              <a:ext uri="{FF2B5EF4-FFF2-40B4-BE49-F238E27FC236}">
                <a16:creationId xmlns:a16="http://schemas.microsoft.com/office/drawing/2014/main" id="{335EB3E5-9018-45B8-A994-5C21C1D621DD}"/>
              </a:ext>
            </a:extLst>
          </p:cNvPr>
          <p:cNvPicPr>
            <a:picLocks noChangeAspect="1"/>
          </p:cNvPicPr>
          <p:nvPr userDrawn="1"/>
        </p:nvPicPr>
        <p:blipFill rotWithShape="1">
          <a:blip r:embed="rId9" cstate="hqprint">
            <a:extLst>
              <a:ext uri="{28A0092B-C50C-407E-A947-70E740481C1C}">
                <a14:useLocalDpi xmlns:a14="http://schemas.microsoft.com/office/drawing/2010/main"/>
              </a:ext>
            </a:extLst>
          </a:blip>
          <a:srcRect b="1057"/>
          <a:stretch/>
        </p:blipFill>
        <p:spPr>
          <a:xfrm>
            <a:off x="1626093" y="2311063"/>
            <a:ext cx="1813143" cy="1278298"/>
          </a:xfrm>
          <a:prstGeom prst="rect">
            <a:avLst/>
          </a:prstGeom>
        </p:spPr>
      </p:pic>
    </p:spTree>
    <p:extLst>
      <p:ext uri="{BB962C8B-B14F-4D97-AF65-F5344CB8AC3E}">
        <p14:creationId xmlns:p14="http://schemas.microsoft.com/office/powerpoint/2010/main" val="64570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fill="hold" nodeType="withEffect">
                                  <p:stCondLst>
                                    <p:cond delay="0"/>
                                  </p:stCondLst>
                                  <p:childTnLst>
                                    <p:animScale>
                                      <p:cBhvr>
                                        <p:cTn id="6" dur="7000" fill="hold"/>
                                        <p:tgtEl>
                                          <p:spTgt spid="8"/>
                                        </p:tgtEl>
                                      </p:cBhvr>
                                      <p:by x="110000" y="110000"/>
                                    </p:animScale>
                                  </p:childTnLst>
                                </p:cTn>
                              </p:par>
                              <p:par>
                                <p:cTn id="7" presetID="10" presetClass="entr" presetSubtype="0" fill="hold" grpId="0" nodeType="withEffect">
                                  <p:stCondLst>
                                    <p:cond delay="25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cTn>
                              </p:par>
                              <p:par>
                                <p:cTn id="10" presetID="18" presetClass="entr" presetSubtype="3" fill="hold" nodeType="withEffect">
                                  <p:stCondLst>
                                    <p:cond delay="750"/>
                                  </p:stCondLst>
                                  <p:childTnLst>
                                    <p:set>
                                      <p:cBhvr>
                                        <p:cTn id="11" dur="1" fill="hold">
                                          <p:stCondLst>
                                            <p:cond delay="0"/>
                                          </p:stCondLst>
                                        </p:cTn>
                                        <p:tgtEl>
                                          <p:spTgt spid="64"/>
                                        </p:tgtEl>
                                        <p:attrNameLst>
                                          <p:attrName>style.visibility</p:attrName>
                                        </p:attrNameLst>
                                      </p:cBhvr>
                                      <p:to>
                                        <p:strVal val="visible"/>
                                      </p:to>
                                    </p:set>
                                    <p:animEffect transition="in" filter="strips(upRight)">
                                      <p:cBhvr>
                                        <p:cTn id="12" dur="750"/>
                                        <p:tgtEl>
                                          <p:spTgt spid="64"/>
                                        </p:tgtEl>
                                      </p:cBhvr>
                                    </p:animEffect>
                                  </p:childTnLst>
                                </p:cTn>
                              </p:par>
                              <p:par>
                                <p:cTn id="13" presetID="55" presetClass="entr" presetSubtype="0" fill="hold" nodeType="withEffect">
                                  <p:stCondLst>
                                    <p:cond delay="125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strVal val="#ppt_w*0.70"/>
                                          </p:val>
                                        </p:tav>
                                        <p:tav tm="100000">
                                          <p:val>
                                            <p:strVal val="#ppt_w"/>
                                          </p:val>
                                        </p:tav>
                                      </p:tavLst>
                                    </p:anim>
                                    <p:anim calcmode="lin" valueType="num">
                                      <p:cBhvr>
                                        <p:cTn id="16" dur="500" fill="hold"/>
                                        <p:tgtEl>
                                          <p:spTgt spid="63"/>
                                        </p:tgtEl>
                                        <p:attrNameLst>
                                          <p:attrName>ppt_h</p:attrName>
                                        </p:attrNameLst>
                                      </p:cBhvr>
                                      <p:tavLst>
                                        <p:tav tm="0">
                                          <p:val>
                                            <p:strVal val="#ppt_h"/>
                                          </p:val>
                                        </p:tav>
                                        <p:tav tm="100000">
                                          <p:val>
                                            <p:strVal val="#ppt_h"/>
                                          </p:val>
                                        </p:tav>
                                      </p:tavLst>
                                    </p:anim>
                                    <p:animEffect transition="in" filter="fade">
                                      <p:cBhvr>
                                        <p:cTn id="17" dur="500"/>
                                        <p:tgtEl>
                                          <p:spTgt spid="63"/>
                                        </p:tgtEl>
                                      </p:cBhvr>
                                    </p:animEffect>
                                  </p:childTnLst>
                                </p:cTn>
                              </p:par>
                              <p:par>
                                <p:cTn id="18" presetID="55" presetClass="entr" presetSubtype="0" fill="hold" nodeType="withEffect">
                                  <p:stCondLst>
                                    <p:cond delay="1500"/>
                                  </p:stCondLst>
                                  <p:childTnLst>
                                    <p:set>
                                      <p:cBhvr>
                                        <p:cTn id="19" dur="1" fill="hold">
                                          <p:stCondLst>
                                            <p:cond delay="0"/>
                                          </p:stCondLst>
                                        </p:cTn>
                                        <p:tgtEl>
                                          <p:spTgt spid="62"/>
                                        </p:tgtEl>
                                        <p:attrNameLst>
                                          <p:attrName>style.visibility</p:attrName>
                                        </p:attrNameLst>
                                      </p:cBhvr>
                                      <p:to>
                                        <p:strVal val="visible"/>
                                      </p:to>
                                    </p:set>
                                    <p:anim calcmode="lin" valueType="num">
                                      <p:cBhvr>
                                        <p:cTn id="20" dur="500" fill="hold"/>
                                        <p:tgtEl>
                                          <p:spTgt spid="62"/>
                                        </p:tgtEl>
                                        <p:attrNameLst>
                                          <p:attrName>ppt_w</p:attrName>
                                        </p:attrNameLst>
                                      </p:cBhvr>
                                      <p:tavLst>
                                        <p:tav tm="0">
                                          <p:val>
                                            <p:strVal val="#ppt_w*0.70"/>
                                          </p:val>
                                        </p:tav>
                                        <p:tav tm="100000">
                                          <p:val>
                                            <p:strVal val="#ppt_w"/>
                                          </p:val>
                                        </p:tav>
                                      </p:tavLst>
                                    </p:anim>
                                    <p:anim calcmode="lin" valueType="num">
                                      <p:cBhvr>
                                        <p:cTn id="21" dur="500" fill="hold"/>
                                        <p:tgtEl>
                                          <p:spTgt spid="62"/>
                                        </p:tgtEl>
                                        <p:attrNameLst>
                                          <p:attrName>ppt_h</p:attrName>
                                        </p:attrNameLst>
                                      </p:cBhvr>
                                      <p:tavLst>
                                        <p:tav tm="0">
                                          <p:val>
                                            <p:strVal val="#ppt_h"/>
                                          </p:val>
                                        </p:tav>
                                        <p:tav tm="100000">
                                          <p:val>
                                            <p:strVal val="#ppt_h"/>
                                          </p:val>
                                        </p:tav>
                                      </p:tavLst>
                                    </p:anim>
                                    <p:animEffect transition="in" filter="fade">
                                      <p:cBhvr>
                                        <p:cTn id="22" dur="500"/>
                                        <p:tgtEl>
                                          <p:spTgt spid="62"/>
                                        </p:tgtEl>
                                      </p:cBhvr>
                                    </p:animEffect>
                                  </p:childTnLst>
                                </p:cTn>
                              </p:par>
                              <p:par>
                                <p:cTn id="23" presetID="55" presetClass="entr" presetSubtype="0" fill="hold" nodeType="withEffect">
                                  <p:stCondLst>
                                    <p:cond delay="175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strVal val="#ppt_w*0.70"/>
                                          </p:val>
                                        </p:tav>
                                        <p:tav tm="100000">
                                          <p:val>
                                            <p:strVal val="#ppt_w"/>
                                          </p:val>
                                        </p:tav>
                                      </p:tavLst>
                                    </p:anim>
                                    <p:anim calcmode="lin" valueType="num">
                                      <p:cBhvr>
                                        <p:cTn id="26" dur="500" fill="hold"/>
                                        <p:tgtEl>
                                          <p:spTgt spid="61"/>
                                        </p:tgtEl>
                                        <p:attrNameLst>
                                          <p:attrName>ppt_h</p:attrName>
                                        </p:attrNameLst>
                                      </p:cBhvr>
                                      <p:tavLst>
                                        <p:tav tm="0">
                                          <p:val>
                                            <p:strVal val="#ppt_h"/>
                                          </p:val>
                                        </p:tav>
                                        <p:tav tm="100000">
                                          <p:val>
                                            <p:strVal val="#ppt_h"/>
                                          </p:val>
                                        </p:tav>
                                      </p:tavLst>
                                    </p:anim>
                                    <p:animEffect transition="in" filter="fade">
                                      <p:cBhvr>
                                        <p:cTn id="27" dur="500"/>
                                        <p:tgtEl>
                                          <p:spTgt spid="61"/>
                                        </p:tgtEl>
                                      </p:cBhvr>
                                    </p:animEffect>
                                  </p:childTnLst>
                                </p:cTn>
                              </p:par>
                              <p:par>
                                <p:cTn id="28" presetID="17" presetClass="entr" presetSubtype="1" fill="hold" nodeType="withEffect">
                                  <p:stCondLst>
                                    <p:cond delay="225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ppt_x</p:attrName>
                                        </p:attrNameLst>
                                      </p:cBhvr>
                                      <p:tavLst>
                                        <p:tav tm="0">
                                          <p:val>
                                            <p:strVal val="#ppt_x"/>
                                          </p:val>
                                        </p:tav>
                                        <p:tav tm="100000">
                                          <p:val>
                                            <p:strVal val="#ppt_x"/>
                                          </p:val>
                                        </p:tav>
                                      </p:tavLst>
                                    </p:anim>
                                    <p:anim calcmode="lin" valueType="num">
                                      <p:cBhvr>
                                        <p:cTn id="31" dur="500" fill="hold"/>
                                        <p:tgtEl>
                                          <p:spTgt spid="52"/>
                                        </p:tgtEl>
                                        <p:attrNameLst>
                                          <p:attrName>ppt_y</p:attrName>
                                        </p:attrNameLst>
                                      </p:cBhvr>
                                      <p:tavLst>
                                        <p:tav tm="0">
                                          <p:val>
                                            <p:strVal val="#ppt_y-#ppt_h/2"/>
                                          </p:val>
                                        </p:tav>
                                        <p:tav tm="100000">
                                          <p:val>
                                            <p:strVal val="#ppt_y"/>
                                          </p:val>
                                        </p:tav>
                                      </p:tavLst>
                                    </p:anim>
                                    <p:anim calcmode="lin" valueType="num">
                                      <p:cBhvr>
                                        <p:cTn id="32" dur="500" fill="hold"/>
                                        <p:tgtEl>
                                          <p:spTgt spid="52"/>
                                        </p:tgtEl>
                                        <p:attrNameLst>
                                          <p:attrName>ppt_w</p:attrName>
                                        </p:attrNameLst>
                                      </p:cBhvr>
                                      <p:tavLst>
                                        <p:tav tm="0">
                                          <p:val>
                                            <p:strVal val="#ppt_w"/>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childTnLst>
                                </p:cTn>
                              </p:par>
                              <p:par>
                                <p:cTn id="34" presetID="17" presetClass="entr" presetSubtype="1" fill="hold" nodeType="withEffect">
                                  <p:stCondLst>
                                    <p:cond delay="250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ppt_x</p:attrName>
                                        </p:attrNameLst>
                                      </p:cBhvr>
                                      <p:tavLst>
                                        <p:tav tm="0">
                                          <p:val>
                                            <p:strVal val="#ppt_x"/>
                                          </p:val>
                                        </p:tav>
                                        <p:tav tm="100000">
                                          <p:val>
                                            <p:strVal val="#ppt_x"/>
                                          </p:val>
                                        </p:tav>
                                      </p:tavLst>
                                    </p:anim>
                                    <p:anim calcmode="lin" valueType="num">
                                      <p:cBhvr>
                                        <p:cTn id="37" dur="500" fill="hold"/>
                                        <p:tgtEl>
                                          <p:spTgt spid="51"/>
                                        </p:tgtEl>
                                        <p:attrNameLst>
                                          <p:attrName>ppt_y</p:attrName>
                                        </p:attrNameLst>
                                      </p:cBhvr>
                                      <p:tavLst>
                                        <p:tav tm="0">
                                          <p:val>
                                            <p:strVal val="#ppt_y-#ppt_h/2"/>
                                          </p:val>
                                        </p:tav>
                                        <p:tav tm="100000">
                                          <p:val>
                                            <p:strVal val="#ppt_y"/>
                                          </p:val>
                                        </p:tav>
                                      </p:tavLst>
                                    </p:anim>
                                    <p:anim calcmode="lin" valueType="num">
                                      <p:cBhvr>
                                        <p:cTn id="38" dur="500" fill="hold"/>
                                        <p:tgtEl>
                                          <p:spTgt spid="51"/>
                                        </p:tgtEl>
                                        <p:attrNameLst>
                                          <p:attrName>ppt_w</p:attrName>
                                        </p:attrNameLst>
                                      </p:cBhvr>
                                      <p:tavLst>
                                        <p:tav tm="0">
                                          <p:val>
                                            <p:strVal val="#ppt_w"/>
                                          </p:val>
                                        </p:tav>
                                        <p:tav tm="100000">
                                          <p:val>
                                            <p:strVal val="#ppt_w"/>
                                          </p:val>
                                        </p:tav>
                                      </p:tavLst>
                                    </p:anim>
                                    <p:anim calcmode="lin" valueType="num">
                                      <p:cBhvr>
                                        <p:cTn id="39" dur="500" fill="hold"/>
                                        <p:tgtEl>
                                          <p:spTgt spid="51"/>
                                        </p:tgtEl>
                                        <p:attrNameLst>
                                          <p:attrName>ppt_h</p:attrName>
                                        </p:attrNameLst>
                                      </p:cBhvr>
                                      <p:tavLst>
                                        <p:tav tm="0">
                                          <p:val>
                                            <p:fltVal val="0"/>
                                          </p:val>
                                        </p:tav>
                                        <p:tav tm="100000">
                                          <p:val>
                                            <p:strVal val="#ppt_h"/>
                                          </p:val>
                                        </p:tav>
                                      </p:tavLst>
                                    </p:anim>
                                  </p:childTnLst>
                                </p:cTn>
                              </p:par>
                              <p:par>
                                <p:cTn id="40" presetID="10" presetClass="entr" presetSubtype="0" fill="hold" nodeType="withEffect">
                                  <p:stCondLst>
                                    <p:cond delay="300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25D5C6E8-7E40-413C-8D0C-CB73748D2472}"/>
              </a:ext>
            </a:extLst>
          </p:cNvPr>
          <p:cNvSpPr>
            <a:spLocks noGrp="1"/>
          </p:cNvSpPr>
          <p:nvPr>
            <p:ph type="pic" sz="quarter" idx="19" hasCustomPrompt="1"/>
          </p:nvPr>
        </p:nvSpPr>
        <p:spPr>
          <a:xfrm>
            <a:off x="-2" y="0"/>
            <a:ext cx="12192002" cy="6858000"/>
          </a:xfrm>
          <a:solidFill>
            <a:schemeClr val="bg2"/>
          </a:solidFill>
        </p:spPr>
        <p:txBody>
          <a:bodyPr lIns="5904000" tIns="2808000" rIns="2772000"/>
          <a:lstStyle>
            <a:lvl1pPr marL="0" indent="0" algn="l">
              <a:buNone/>
              <a:defRPr sz="1200" i="1">
                <a:solidFill>
                  <a:schemeClr val="bg2">
                    <a:lumMod val="50000"/>
                  </a:schemeClr>
                </a:solidFill>
              </a:defRPr>
            </a:lvl1pPr>
          </a:lstStyle>
          <a:p>
            <a:r>
              <a:rPr lang="en-GB" noProof="0"/>
              <a:t>Select this frame, go to the tab ‘Slidebuilder’, click on ‘Images’, select the preferred image and click on ‘Insert’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4747005" y="4679546"/>
            <a:ext cx="2092881" cy="168364"/>
          </a:xfrm>
        </p:spPr>
        <p:txBody>
          <a:bodyPr/>
          <a:lstStyle>
            <a:lvl1pP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7DC55E-799C-4861-B3EB-13A42FDB9ED0}" type="datetime4">
              <a:rPr kumimoji="0" lang="en-GB" sz="1200" b="0" i="0" u="none" strike="noStrike" kern="1200" cap="none" spc="0" normalizeH="0" baseline="0" noProof="0" smtClean="0">
                <a:ln>
                  <a:noFill/>
                </a:ln>
                <a:solidFill>
                  <a:prstClr val="white"/>
                </a:solidFill>
                <a:effectLst/>
                <a:uLnTx/>
                <a:uFillTx/>
                <a:latin typeface="Segoe UI"/>
                <a:ea typeface="+mn-ea"/>
                <a:cs typeface="+mn-cs"/>
              </a:rPr>
              <a:t>14 December 2020</a:t>
            </a:fld>
            <a:endParaRPr kumimoji="0" lang="en-GB" sz="1200" b="0" i="0" u="none" strike="noStrike" kern="1200" cap="none" spc="0" normalizeH="0" baseline="0" noProof="0">
              <a:ln>
                <a:noFill/>
              </a:ln>
              <a:solidFill>
                <a:prstClr val="white"/>
              </a:solidFill>
              <a:effectLst/>
              <a:uLnTx/>
              <a:uFillTx/>
              <a:latin typeface="Segoe UI"/>
              <a:ea typeface="+mn-ea"/>
              <a:cs typeface="+mn-cs"/>
            </a:endParaRPr>
          </a:p>
        </p:txBody>
      </p:sp>
      <p:sp>
        <p:nvSpPr>
          <p:cNvPr id="7" name="Titel 6">
            <a:extLst>
              <a:ext uri="{FF2B5EF4-FFF2-40B4-BE49-F238E27FC236}">
                <a16:creationId xmlns:a16="http://schemas.microsoft.com/office/drawing/2014/main" id="{0C7B2A8A-3994-4DF4-9D53-2130A5ECF81E}"/>
              </a:ext>
            </a:extLst>
          </p:cNvPr>
          <p:cNvSpPr>
            <a:spLocks noGrp="1"/>
          </p:cNvSpPr>
          <p:nvPr>
            <p:ph type="title" hasCustomPrompt="1"/>
          </p:nvPr>
        </p:nvSpPr>
        <p:spPr>
          <a:xfrm>
            <a:off x="649288" y="1970638"/>
            <a:ext cx="5282280" cy="1951618"/>
          </a:xfrm>
        </p:spPr>
        <p:txBody>
          <a:bodyPr/>
          <a:lstStyle>
            <a:lvl1pPr>
              <a:defRPr sz="4400"/>
            </a:lvl1pPr>
          </a:lstStyle>
          <a:p>
            <a:r>
              <a:rPr lang="en-GB" noProof="0" dirty="0"/>
              <a:t>Place the title of the presentation here (of max. 3 lines)</a:t>
            </a:r>
          </a:p>
        </p:txBody>
      </p:sp>
      <p:sp>
        <p:nvSpPr>
          <p:cNvPr id="21" name="Ondertitel 2">
            <a:extLst>
              <a:ext uri="{FF2B5EF4-FFF2-40B4-BE49-F238E27FC236}">
                <a16:creationId xmlns:a16="http://schemas.microsoft.com/office/drawing/2014/main" id="{960CF664-D41E-4304-B017-DF564362276E}"/>
              </a:ext>
            </a:extLst>
          </p:cNvPr>
          <p:cNvSpPr>
            <a:spLocks noGrp="1"/>
          </p:cNvSpPr>
          <p:nvPr>
            <p:ph type="subTitle" idx="1" hasCustomPrompt="1"/>
          </p:nvPr>
        </p:nvSpPr>
        <p:spPr>
          <a:xfrm>
            <a:off x="1648316" y="4364191"/>
            <a:ext cx="5191570" cy="322480"/>
          </a:xfrm>
        </p:spPr>
        <p:txBody>
          <a:bodyPr anchor="ct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Place | Subtitle</a:t>
            </a: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6575191" y="6880200"/>
            <a:ext cx="4515550" cy="1683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33333">
                    <a:lumMod val="60000"/>
                    <a:lumOff val="40000"/>
                  </a:srgbClr>
                </a:solidFill>
                <a:effectLst/>
                <a:uLnTx/>
                <a:uFillTx/>
                <a:latin typeface="Segoe UI"/>
                <a:ea typeface="+mn-ea"/>
                <a:cs typeface="+mn-cs"/>
              </a:rPr>
              <a:t>Conférence de presse – persconferentie</a:t>
            </a:r>
            <a:endPar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endParaRP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a:xfrm>
            <a:off x="11279005" y="6880200"/>
            <a:ext cx="264993" cy="1683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Segoe UI"/>
                  <a:ea typeface="+mn-ea"/>
                  <a:cs typeface="+mn-cs"/>
                </a:rPr>
                <a:t>Title slide #1</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1" name="INSTRUCTION">
            <a:extLst>
              <a:ext uri="{FF2B5EF4-FFF2-40B4-BE49-F238E27FC236}">
                <a16:creationId xmlns:a16="http://schemas.microsoft.com/office/drawing/2014/main" id="{DA6A98EA-27C5-4FE5-807E-541F786E38FE}"/>
              </a:ext>
            </a:extLst>
          </p:cNvPr>
          <p:cNvGrpSpPr/>
          <p:nvPr userDrawn="1"/>
        </p:nvGrpSpPr>
        <p:grpSpPr>
          <a:xfrm>
            <a:off x="12377595" y="-1"/>
            <a:ext cx="3693386" cy="6640349"/>
            <a:chOff x="-3786165" y="-1"/>
            <a:chExt cx="3693386" cy="6640349"/>
          </a:xfrm>
        </p:grpSpPr>
        <p:sp>
          <p:nvSpPr>
            <p:cNvPr id="12" name="Rechthoek 11">
              <a:extLst>
                <a:ext uri="{FF2B5EF4-FFF2-40B4-BE49-F238E27FC236}">
                  <a16:creationId xmlns:a16="http://schemas.microsoft.com/office/drawing/2014/main" id="{3E1831CB-F6C5-4042-91F3-B60E47A5E77B}"/>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Insert/edit an image</a:t>
              </a:r>
            </a:p>
          </p:txBody>
        </p:sp>
        <p:sp>
          <p:nvSpPr>
            <p:cNvPr id="13" name="Ovaal 12">
              <a:extLst>
                <a:ext uri="{FF2B5EF4-FFF2-40B4-BE49-F238E27FC236}">
                  <a16:creationId xmlns:a16="http://schemas.microsoft.com/office/drawing/2014/main" id="{D03023BC-218C-4DC5-BB3B-C4C4DB130E9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4" name="Rechthoek 13">
              <a:extLst>
                <a:ext uri="{FF2B5EF4-FFF2-40B4-BE49-F238E27FC236}">
                  <a16:creationId xmlns:a16="http://schemas.microsoft.com/office/drawing/2014/main" id="{F3ABC48B-1885-44C6-B22C-AD2FA3F8922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5" name="Ovaal 14">
              <a:extLst>
                <a:ext uri="{FF2B5EF4-FFF2-40B4-BE49-F238E27FC236}">
                  <a16:creationId xmlns:a16="http://schemas.microsoft.com/office/drawing/2014/main" id="{EFA8863C-9F17-4831-9D69-E49DF2DB5948}"/>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6" name="Rechthoek 15">
              <a:extLst>
                <a:ext uri="{FF2B5EF4-FFF2-40B4-BE49-F238E27FC236}">
                  <a16:creationId xmlns:a16="http://schemas.microsoft.com/office/drawing/2014/main" id="{115B639C-67ED-4884-BA03-6B65A4B0D6C7}"/>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7" name="Ovaal 16">
              <a:extLst>
                <a:ext uri="{FF2B5EF4-FFF2-40B4-BE49-F238E27FC236}">
                  <a16:creationId xmlns:a16="http://schemas.microsoft.com/office/drawing/2014/main" id="{730D6FF8-743D-4F80-8B6F-A7CF6B25E51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8" name="Rechthoek 17">
              <a:extLst>
                <a:ext uri="{FF2B5EF4-FFF2-40B4-BE49-F238E27FC236}">
                  <a16:creationId xmlns:a16="http://schemas.microsoft.com/office/drawing/2014/main" id="{DA4CD4B3-683D-485E-8FE4-8CE5178F7F90}"/>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spheres and scale the image frame with the brackets.</a:t>
              </a:r>
            </a:p>
          </p:txBody>
        </p:sp>
        <p:sp>
          <p:nvSpPr>
            <p:cNvPr id="19" name="Rechthoek 18">
              <a:extLst>
                <a:ext uri="{FF2B5EF4-FFF2-40B4-BE49-F238E27FC236}">
                  <a16:creationId xmlns:a16="http://schemas.microsoft.com/office/drawing/2014/main" id="{254EC6A7-E03A-43F3-9867-CA48D9AF493F}"/>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0" name="Groep 19">
              <a:extLst>
                <a:ext uri="{FF2B5EF4-FFF2-40B4-BE49-F238E27FC236}">
                  <a16:creationId xmlns:a16="http://schemas.microsoft.com/office/drawing/2014/main" id="{BAF66A20-8E21-4F18-9DD3-965117B40765}"/>
                </a:ext>
              </a:extLst>
            </p:cNvPr>
            <p:cNvGrpSpPr/>
            <p:nvPr userDrawn="1"/>
          </p:nvGrpSpPr>
          <p:grpSpPr>
            <a:xfrm>
              <a:off x="-2485819" y="3479783"/>
              <a:ext cx="1222990" cy="563933"/>
              <a:chOff x="-2485819" y="3399207"/>
              <a:chExt cx="1222990" cy="563933"/>
            </a:xfrm>
          </p:grpSpPr>
          <p:sp>
            <p:nvSpPr>
              <p:cNvPr id="63" name="Rechthoek 62">
                <a:extLst>
                  <a:ext uri="{FF2B5EF4-FFF2-40B4-BE49-F238E27FC236}">
                    <a16:creationId xmlns:a16="http://schemas.microsoft.com/office/drawing/2014/main" id="{87A86D04-A4A3-4F50-BF9F-A1FCD20B7920}"/>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4" name="Rechthoek 63">
                <a:extLst>
                  <a:ext uri="{FF2B5EF4-FFF2-40B4-BE49-F238E27FC236}">
                    <a16:creationId xmlns:a16="http://schemas.microsoft.com/office/drawing/2014/main" id="{6E466245-FEB4-4F83-9FAE-EB3FB440ADF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5" name="Groep 64">
                <a:extLst>
                  <a:ext uri="{FF2B5EF4-FFF2-40B4-BE49-F238E27FC236}">
                    <a16:creationId xmlns:a16="http://schemas.microsoft.com/office/drawing/2014/main" id="{CCA49806-1528-4A03-AD03-3378A19DB8E7}"/>
                  </a:ext>
                </a:extLst>
              </p:cNvPr>
              <p:cNvGrpSpPr/>
              <p:nvPr userDrawn="1"/>
            </p:nvGrpSpPr>
            <p:grpSpPr>
              <a:xfrm>
                <a:off x="-2403869" y="3460544"/>
                <a:ext cx="155951" cy="131922"/>
                <a:chOff x="12968836" y="3354170"/>
                <a:chExt cx="404806" cy="342433"/>
              </a:xfrm>
            </p:grpSpPr>
            <p:sp>
              <p:nvSpPr>
                <p:cNvPr id="78" name="Rechthoek: afgeronde hoeken 77">
                  <a:extLst>
                    <a:ext uri="{FF2B5EF4-FFF2-40B4-BE49-F238E27FC236}">
                      <a16:creationId xmlns:a16="http://schemas.microsoft.com/office/drawing/2014/main" id="{38E4199C-25DC-4800-A4D4-FF82B7AE3F2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9" name="Rechthoek 78">
                  <a:extLst>
                    <a:ext uri="{FF2B5EF4-FFF2-40B4-BE49-F238E27FC236}">
                      <a16:creationId xmlns:a16="http://schemas.microsoft.com/office/drawing/2014/main" id="{D58AB745-4186-400B-8DE7-9BF6D766415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0" name="Rechthoek 79">
                  <a:extLst>
                    <a:ext uri="{FF2B5EF4-FFF2-40B4-BE49-F238E27FC236}">
                      <a16:creationId xmlns:a16="http://schemas.microsoft.com/office/drawing/2014/main" id="{87F29606-4B33-4310-AC07-2B427E79AE3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1" name="Rechthoek 80">
                  <a:extLst>
                    <a:ext uri="{FF2B5EF4-FFF2-40B4-BE49-F238E27FC236}">
                      <a16:creationId xmlns:a16="http://schemas.microsoft.com/office/drawing/2014/main" id="{BA66E597-836B-4C86-9467-9710B5851F0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2" name="Rechthoek 81">
                  <a:extLst>
                    <a:ext uri="{FF2B5EF4-FFF2-40B4-BE49-F238E27FC236}">
                      <a16:creationId xmlns:a16="http://schemas.microsoft.com/office/drawing/2014/main" id="{E3F8D91F-D885-48BF-BF4A-549A665023B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3" name="Rechthoek 82">
                  <a:extLst>
                    <a:ext uri="{FF2B5EF4-FFF2-40B4-BE49-F238E27FC236}">
                      <a16:creationId xmlns:a16="http://schemas.microsoft.com/office/drawing/2014/main" id="{6520F99D-743F-439C-9713-4D2452B74A8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66" name="Groep 65">
                <a:extLst>
                  <a:ext uri="{FF2B5EF4-FFF2-40B4-BE49-F238E27FC236}">
                    <a16:creationId xmlns:a16="http://schemas.microsoft.com/office/drawing/2014/main" id="{8900984B-8A79-48DF-9D47-81CC9CB22BF7}"/>
                  </a:ext>
                </a:extLst>
              </p:cNvPr>
              <p:cNvGrpSpPr/>
              <p:nvPr userDrawn="1"/>
            </p:nvGrpSpPr>
            <p:grpSpPr>
              <a:xfrm>
                <a:off x="-2423424" y="3690208"/>
                <a:ext cx="166739" cy="218963"/>
                <a:chOff x="12940828" y="3950597"/>
                <a:chExt cx="432813" cy="568367"/>
              </a:xfrm>
            </p:grpSpPr>
            <p:grpSp>
              <p:nvGrpSpPr>
                <p:cNvPr id="70" name="Groep 69">
                  <a:extLst>
                    <a:ext uri="{FF2B5EF4-FFF2-40B4-BE49-F238E27FC236}">
                      <a16:creationId xmlns:a16="http://schemas.microsoft.com/office/drawing/2014/main" id="{D05900E3-8821-4EC9-AFCD-166E516FB661}"/>
                    </a:ext>
                  </a:extLst>
                </p:cNvPr>
                <p:cNvGrpSpPr/>
                <p:nvPr userDrawn="1"/>
              </p:nvGrpSpPr>
              <p:grpSpPr>
                <a:xfrm>
                  <a:off x="13000382" y="4006891"/>
                  <a:ext cx="373259" cy="315747"/>
                  <a:chOff x="12968836" y="3354170"/>
                  <a:chExt cx="404806" cy="342433"/>
                </a:xfrm>
              </p:grpSpPr>
              <p:sp>
                <p:nvSpPr>
                  <p:cNvPr id="72" name="Rechthoek: afgeronde hoeken 71">
                    <a:extLst>
                      <a:ext uri="{FF2B5EF4-FFF2-40B4-BE49-F238E27FC236}">
                        <a16:creationId xmlns:a16="http://schemas.microsoft.com/office/drawing/2014/main" id="{1D6398ED-408E-4180-B422-B088AD7CC3A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3" name="Rechthoek 72">
                    <a:extLst>
                      <a:ext uri="{FF2B5EF4-FFF2-40B4-BE49-F238E27FC236}">
                        <a16:creationId xmlns:a16="http://schemas.microsoft.com/office/drawing/2014/main" id="{4BE2B170-86D0-4E31-97D5-737481CD11A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4" name="Rechthoek 73">
                    <a:extLst>
                      <a:ext uri="{FF2B5EF4-FFF2-40B4-BE49-F238E27FC236}">
                        <a16:creationId xmlns:a16="http://schemas.microsoft.com/office/drawing/2014/main" id="{19038D07-D329-4CB8-A94E-ABB97D8BA6F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5" name="Rechthoek 74">
                    <a:extLst>
                      <a:ext uri="{FF2B5EF4-FFF2-40B4-BE49-F238E27FC236}">
                        <a16:creationId xmlns:a16="http://schemas.microsoft.com/office/drawing/2014/main" id="{70B2CA1F-5E3C-4762-8B92-5E29095C965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6" name="Rechthoek 75">
                    <a:extLst>
                      <a:ext uri="{FF2B5EF4-FFF2-40B4-BE49-F238E27FC236}">
                        <a16:creationId xmlns:a16="http://schemas.microsoft.com/office/drawing/2014/main" id="{1F531100-ADD9-4482-9F54-14392996030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7" name="Rechthoek 76">
                    <a:extLst>
                      <a:ext uri="{FF2B5EF4-FFF2-40B4-BE49-F238E27FC236}">
                        <a16:creationId xmlns:a16="http://schemas.microsoft.com/office/drawing/2014/main" id="{8156D443-A220-417F-92B5-08AC0E8C6F2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71" name="Boog 70">
                  <a:extLst>
                    <a:ext uri="{FF2B5EF4-FFF2-40B4-BE49-F238E27FC236}">
                      <a16:creationId xmlns:a16="http://schemas.microsoft.com/office/drawing/2014/main" id="{6EEA16D1-53BC-4BD8-9E13-DDE6DAB0C22A}"/>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67" name="Tekstvak 66">
                <a:extLst>
                  <a:ext uri="{FF2B5EF4-FFF2-40B4-BE49-F238E27FC236}">
                    <a16:creationId xmlns:a16="http://schemas.microsoft.com/office/drawing/2014/main" id="{0C637C8F-D4CA-4F12-8601-11ED5A480008}"/>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Layout</a:t>
                </a:r>
              </a:p>
            </p:txBody>
          </p:sp>
          <p:sp>
            <p:nvSpPr>
              <p:cNvPr id="68" name="Tekstvak 67">
                <a:extLst>
                  <a:ext uri="{FF2B5EF4-FFF2-40B4-BE49-F238E27FC236}">
                    <a16:creationId xmlns:a16="http://schemas.microsoft.com/office/drawing/2014/main" id="{C6B1DC22-0204-4A99-A826-60B595BD50C9}"/>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Reset slide</a:t>
                </a:r>
              </a:p>
            </p:txBody>
          </p:sp>
          <p:sp>
            <p:nvSpPr>
              <p:cNvPr id="69" name="Vrije vorm: vorm 68">
                <a:extLst>
                  <a:ext uri="{FF2B5EF4-FFF2-40B4-BE49-F238E27FC236}">
                    <a16:creationId xmlns:a16="http://schemas.microsoft.com/office/drawing/2014/main" id="{5640DB5C-1C52-4BC5-A73A-E76460D0477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22" name="Groep 21">
              <a:extLst>
                <a:ext uri="{FF2B5EF4-FFF2-40B4-BE49-F238E27FC236}">
                  <a16:creationId xmlns:a16="http://schemas.microsoft.com/office/drawing/2014/main" id="{65530223-46C4-45A0-9DD6-FF943394C801}"/>
                </a:ext>
              </a:extLst>
            </p:cNvPr>
            <p:cNvGrpSpPr/>
            <p:nvPr userDrawn="1"/>
          </p:nvGrpSpPr>
          <p:grpSpPr>
            <a:xfrm>
              <a:off x="-3786165" y="5680652"/>
              <a:ext cx="3693386" cy="959696"/>
              <a:chOff x="-3786437" y="6163468"/>
              <a:chExt cx="3693386" cy="959696"/>
            </a:xfrm>
          </p:grpSpPr>
          <p:sp>
            <p:nvSpPr>
              <p:cNvPr id="53" name="Rechthoek 52">
                <a:extLst>
                  <a:ext uri="{FF2B5EF4-FFF2-40B4-BE49-F238E27FC236}">
                    <a16:creationId xmlns:a16="http://schemas.microsoft.com/office/drawing/2014/main" id="{82699B0A-AD6C-4315-A142-1B7258D227F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grpSp>
            <p:nvGrpSpPr>
              <p:cNvPr id="54" name="ICOON_info">
                <a:extLst>
                  <a:ext uri="{FF2B5EF4-FFF2-40B4-BE49-F238E27FC236}">
                    <a16:creationId xmlns:a16="http://schemas.microsoft.com/office/drawing/2014/main" id="{5FB1FD26-EBB5-405D-9F99-ACF656BBDDBF}"/>
                  </a:ext>
                </a:extLst>
              </p:cNvPr>
              <p:cNvGrpSpPr/>
              <p:nvPr userDrawn="1"/>
            </p:nvGrpSpPr>
            <p:grpSpPr>
              <a:xfrm>
                <a:off x="-376736" y="6163468"/>
                <a:ext cx="283685" cy="283685"/>
                <a:chOff x="-510741" y="5913713"/>
                <a:chExt cx="267555" cy="267555"/>
              </a:xfrm>
            </p:grpSpPr>
            <p:sp>
              <p:nvSpPr>
                <p:cNvPr id="61" name="Ovaal 60">
                  <a:extLst>
                    <a:ext uri="{FF2B5EF4-FFF2-40B4-BE49-F238E27FC236}">
                      <a16:creationId xmlns:a16="http://schemas.microsoft.com/office/drawing/2014/main" id="{00992AEE-E153-45F7-980E-17DB30B3158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2" name="Graphic 163" descr="Informatie">
                  <a:extLst>
                    <a:ext uri="{FF2B5EF4-FFF2-40B4-BE49-F238E27FC236}">
                      <a16:creationId xmlns:a16="http://schemas.microsoft.com/office/drawing/2014/main" id="{C67BA3C6-EAE1-40B8-8A35-F8A581D9B71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5" name="Groep 54">
                <a:extLst>
                  <a:ext uri="{FF2B5EF4-FFF2-40B4-BE49-F238E27FC236}">
                    <a16:creationId xmlns:a16="http://schemas.microsoft.com/office/drawing/2014/main" id="{5DADCBD0-2388-493F-91C7-5C461ECBBDC2}"/>
                  </a:ext>
                </a:extLst>
              </p:cNvPr>
              <p:cNvGrpSpPr/>
              <p:nvPr userDrawn="1"/>
            </p:nvGrpSpPr>
            <p:grpSpPr>
              <a:xfrm>
                <a:off x="-938434" y="6420818"/>
                <a:ext cx="627798" cy="576693"/>
                <a:chOff x="-938434" y="4570310"/>
                <a:chExt cx="627798" cy="576693"/>
              </a:xfrm>
            </p:grpSpPr>
            <p:grpSp>
              <p:nvGrpSpPr>
                <p:cNvPr id="56" name="Inspireren">
                  <a:extLst>
                    <a:ext uri="{FF2B5EF4-FFF2-40B4-BE49-F238E27FC236}">
                      <a16:creationId xmlns:a16="http://schemas.microsoft.com/office/drawing/2014/main" id="{E660CBAA-3A44-45AF-B273-C3055A99886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58" name="Freeform 12">
                    <a:extLst>
                      <a:ext uri="{FF2B5EF4-FFF2-40B4-BE49-F238E27FC236}">
                        <a16:creationId xmlns:a16="http://schemas.microsoft.com/office/drawing/2014/main" id="{D2C792B1-5B35-40E2-970C-5372AF0B9B7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59" name="Freeform 13">
                    <a:extLst>
                      <a:ext uri="{FF2B5EF4-FFF2-40B4-BE49-F238E27FC236}">
                        <a16:creationId xmlns:a16="http://schemas.microsoft.com/office/drawing/2014/main" id="{3E45E644-9D25-4F11-9C6B-6A0AFC545C5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60" name="Freeform 14">
                    <a:extLst>
                      <a:ext uri="{FF2B5EF4-FFF2-40B4-BE49-F238E27FC236}">
                        <a16:creationId xmlns:a16="http://schemas.microsoft.com/office/drawing/2014/main" id="{C7060497-7C3F-45A7-BD67-A4BFE7E55B5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57" name="Tekstvak 56">
                  <a:extLst>
                    <a:ext uri="{FF2B5EF4-FFF2-40B4-BE49-F238E27FC236}">
                      <a16:creationId xmlns:a16="http://schemas.microsoft.com/office/drawing/2014/main" id="{534028BD-68DB-4BA4-B0B7-D2E05AC04D58}"/>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3" name="Groep 22">
              <a:extLst>
                <a:ext uri="{FF2B5EF4-FFF2-40B4-BE49-F238E27FC236}">
                  <a16:creationId xmlns:a16="http://schemas.microsoft.com/office/drawing/2014/main" id="{8169D8F1-E9EC-42E7-A94D-F7A4C6EA841A}"/>
                </a:ext>
              </a:extLst>
            </p:cNvPr>
            <p:cNvGrpSpPr/>
            <p:nvPr userDrawn="1"/>
          </p:nvGrpSpPr>
          <p:grpSpPr>
            <a:xfrm>
              <a:off x="-3426806" y="5129582"/>
              <a:ext cx="514284" cy="506545"/>
              <a:chOff x="12617641" y="3403239"/>
              <a:chExt cx="752963" cy="741634"/>
            </a:xfrm>
          </p:grpSpPr>
          <p:grpSp>
            <p:nvGrpSpPr>
              <p:cNvPr id="37" name="Groep 36">
                <a:extLst>
                  <a:ext uri="{FF2B5EF4-FFF2-40B4-BE49-F238E27FC236}">
                    <a16:creationId xmlns:a16="http://schemas.microsoft.com/office/drawing/2014/main" id="{0E27F8B9-99E8-4C42-8687-7FE617A1CC2D}"/>
                  </a:ext>
                </a:extLst>
              </p:cNvPr>
              <p:cNvGrpSpPr/>
              <p:nvPr userDrawn="1"/>
            </p:nvGrpSpPr>
            <p:grpSpPr>
              <a:xfrm>
                <a:off x="12771530" y="3403239"/>
                <a:ext cx="467176" cy="448491"/>
                <a:chOff x="12782157" y="3403239"/>
                <a:chExt cx="467176" cy="448491"/>
              </a:xfrm>
            </p:grpSpPr>
            <p:grpSp>
              <p:nvGrpSpPr>
                <p:cNvPr id="40" name="Groep 39">
                  <a:extLst>
                    <a:ext uri="{FF2B5EF4-FFF2-40B4-BE49-F238E27FC236}">
                      <a16:creationId xmlns:a16="http://schemas.microsoft.com/office/drawing/2014/main" id="{243013DA-FAA8-4FA0-9CEF-C09C4A993C4A}"/>
                    </a:ext>
                  </a:extLst>
                </p:cNvPr>
                <p:cNvGrpSpPr/>
                <p:nvPr userDrawn="1"/>
              </p:nvGrpSpPr>
              <p:grpSpPr>
                <a:xfrm>
                  <a:off x="12782157" y="3403239"/>
                  <a:ext cx="412976" cy="396132"/>
                  <a:chOff x="13554906" y="3320109"/>
                  <a:chExt cx="443917" cy="425811"/>
                </a:xfrm>
              </p:grpSpPr>
              <p:grpSp>
                <p:nvGrpSpPr>
                  <p:cNvPr id="47" name="Groep 46">
                    <a:extLst>
                      <a:ext uri="{FF2B5EF4-FFF2-40B4-BE49-F238E27FC236}">
                        <a16:creationId xmlns:a16="http://schemas.microsoft.com/office/drawing/2014/main" id="{54D8F561-9EFB-46AF-A61D-718631C403E0}"/>
                      </a:ext>
                    </a:extLst>
                  </p:cNvPr>
                  <p:cNvGrpSpPr/>
                  <p:nvPr userDrawn="1"/>
                </p:nvGrpSpPr>
                <p:grpSpPr>
                  <a:xfrm>
                    <a:off x="13554906" y="3320109"/>
                    <a:ext cx="443917" cy="425811"/>
                    <a:chOff x="12909684" y="1276143"/>
                    <a:chExt cx="443917" cy="425811"/>
                  </a:xfrm>
                </p:grpSpPr>
                <p:sp>
                  <p:nvSpPr>
                    <p:cNvPr id="50" name="Rechthoek 49">
                      <a:extLst>
                        <a:ext uri="{FF2B5EF4-FFF2-40B4-BE49-F238E27FC236}">
                          <a16:creationId xmlns:a16="http://schemas.microsoft.com/office/drawing/2014/main" id="{CAED3273-6CBF-47FA-BD76-660ED68B868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1" name="Rechthoek 50">
                      <a:extLst>
                        <a:ext uri="{FF2B5EF4-FFF2-40B4-BE49-F238E27FC236}">
                          <a16:creationId xmlns:a16="http://schemas.microsoft.com/office/drawing/2014/main" id="{58CDFF75-0F26-4A96-89A6-21000AC86ED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2" name="Ovaal 51">
                      <a:extLst>
                        <a:ext uri="{FF2B5EF4-FFF2-40B4-BE49-F238E27FC236}">
                          <a16:creationId xmlns:a16="http://schemas.microsoft.com/office/drawing/2014/main" id="{37D931A0-6444-4E52-AD9C-3292B61EAC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48" name="Afbeelding 47">
                    <a:extLst>
                      <a:ext uri="{FF2B5EF4-FFF2-40B4-BE49-F238E27FC236}">
                        <a16:creationId xmlns:a16="http://schemas.microsoft.com/office/drawing/2014/main" id="{67DD20FD-E825-4869-BE37-6D6E2DD62C6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9" name="Afbeelding 48">
                    <a:extLst>
                      <a:ext uri="{FF2B5EF4-FFF2-40B4-BE49-F238E27FC236}">
                        <a16:creationId xmlns:a16="http://schemas.microsoft.com/office/drawing/2014/main" id="{DDCDFB60-AAAA-4674-A95D-60E4ECB779F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1" name="Groep 40">
                  <a:extLst>
                    <a:ext uri="{FF2B5EF4-FFF2-40B4-BE49-F238E27FC236}">
                      <a16:creationId xmlns:a16="http://schemas.microsoft.com/office/drawing/2014/main" id="{D43056FE-C011-4399-86AC-6A7AD535BBFA}"/>
                    </a:ext>
                  </a:extLst>
                </p:cNvPr>
                <p:cNvGrpSpPr/>
                <p:nvPr userDrawn="1"/>
              </p:nvGrpSpPr>
              <p:grpSpPr>
                <a:xfrm>
                  <a:off x="13103513" y="3705268"/>
                  <a:ext cx="145820" cy="146462"/>
                  <a:chOff x="13096169" y="3602278"/>
                  <a:chExt cx="145820" cy="146462"/>
                </a:xfrm>
              </p:grpSpPr>
              <p:sp>
                <p:nvSpPr>
                  <p:cNvPr id="45" name="Rechthoek 44">
                    <a:extLst>
                      <a:ext uri="{FF2B5EF4-FFF2-40B4-BE49-F238E27FC236}">
                        <a16:creationId xmlns:a16="http://schemas.microsoft.com/office/drawing/2014/main" id="{36196431-0FFD-4C7E-9F10-F06548484E5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6" name="Rechthoek 45">
                    <a:extLst>
                      <a:ext uri="{FF2B5EF4-FFF2-40B4-BE49-F238E27FC236}">
                        <a16:creationId xmlns:a16="http://schemas.microsoft.com/office/drawing/2014/main" id="{F737D318-1DC0-4B9E-B946-6F13E23180C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2" name="Groep 41">
                  <a:extLst>
                    <a:ext uri="{FF2B5EF4-FFF2-40B4-BE49-F238E27FC236}">
                      <a16:creationId xmlns:a16="http://schemas.microsoft.com/office/drawing/2014/main" id="{1096D118-A6C3-47C5-8E46-F8645DDE9A1F}"/>
                    </a:ext>
                  </a:extLst>
                </p:cNvPr>
                <p:cNvGrpSpPr/>
                <p:nvPr userDrawn="1"/>
              </p:nvGrpSpPr>
              <p:grpSpPr>
                <a:xfrm rot="10800000">
                  <a:off x="13061402" y="3665637"/>
                  <a:ext cx="145820" cy="146462"/>
                  <a:chOff x="13096169" y="3602278"/>
                  <a:chExt cx="145820" cy="146462"/>
                </a:xfrm>
              </p:grpSpPr>
              <p:sp>
                <p:nvSpPr>
                  <p:cNvPr id="43" name="Rechthoek 42">
                    <a:extLst>
                      <a:ext uri="{FF2B5EF4-FFF2-40B4-BE49-F238E27FC236}">
                        <a16:creationId xmlns:a16="http://schemas.microsoft.com/office/drawing/2014/main" id="{45F3A8FD-7E99-4D36-A9A1-A541E0F80EA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4" name="Rechthoek 43">
                    <a:extLst>
                      <a:ext uri="{FF2B5EF4-FFF2-40B4-BE49-F238E27FC236}">
                        <a16:creationId xmlns:a16="http://schemas.microsoft.com/office/drawing/2014/main" id="{1ED5DEA9-35AC-44F8-9A19-0F5DBA5B130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38" name="Rechthoek 37">
                <a:extLst>
                  <a:ext uri="{FF2B5EF4-FFF2-40B4-BE49-F238E27FC236}">
                    <a16:creationId xmlns:a16="http://schemas.microsoft.com/office/drawing/2014/main" id="{38FF5BC2-7328-45A7-8649-8F7745EFF4B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Crop</a:t>
                </a:r>
              </a:p>
            </p:txBody>
          </p:sp>
          <p:sp>
            <p:nvSpPr>
              <p:cNvPr id="39" name="Gelijkbenige driehoek 38">
                <a:extLst>
                  <a:ext uri="{FF2B5EF4-FFF2-40B4-BE49-F238E27FC236}">
                    <a16:creationId xmlns:a16="http://schemas.microsoft.com/office/drawing/2014/main" id="{576BB4C9-3D35-4F45-973A-6559F24A6CE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7" name="Ovaal 26">
              <a:extLst>
                <a:ext uri="{FF2B5EF4-FFF2-40B4-BE49-F238E27FC236}">
                  <a16:creationId xmlns:a16="http://schemas.microsoft.com/office/drawing/2014/main" id="{AEB25F05-C238-4966-A419-41FD95016515}"/>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8" name="Rechthoek 27">
              <a:extLst>
                <a:ext uri="{FF2B5EF4-FFF2-40B4-BE49-F238E27FC236}">
                  <a16:creationId xmlns:a16="http://schemas.microsoft.com/office/drawing/2014/main" id="{2F0538A7-9662-473B-8344-266ED212013A}"/>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9" name="Rechthoek 28">
              <a:extLst>
                <a:ext uri="{FF2B5EF4-FFF2-40B4-BE49-F238E27FC236}">
                  <a16:creationId xmlns:a16="http://schemas.microsoft.com/office/drawing/2014/main" id="{27AA47B6-B395-4E60-BC71-DE51C98464BB}"/>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grpSp>
          <p:nvGrpSpPr>
            <p:cNvPr id="30" name="Groep 29">
              <a:extLst>
                <a:ext uri="{FF2B5EF4-FFF2-40B4-BE49-F238E27FC236}">
                  <a16:creationId xmlns:a16="http://schemas.microsoft.com/office/drawing/2014/main" id="{D2D93B20-8E6B-4DAA-9976-74A521FC0600}"/>
                </a:ext>
              </a:extLst>
            </p:cNvPr>
            <p:cNvGrpSpPr/>
            <p:nvPr userDrawn="1"/>
          </p:nvGrpSpPr>
          <p:grpSpPr>
            <a:xfrm>
              <a:off x="-3365484" y="1226982"/>
              <a:ext cx="446937" cy="406485"/>
              <a:chOff x="-3563526" y="1409294"/>
              <a:chExt cx="354190" cy="322133"/>
            </a:xfrm>
          </p:grpSpPr>
          <p:grpSp>
            <p:nvGrpSpPr>
              <p:cNvPr id="31" name="Groep 30">
                <a:extLst>
                  <a:ext uri="{FF2B5EF4-FFF2-40B4-BE49-F238E27FC236}">
                    <a16:creationId xmlns:a16="http://schemas.microsoft.com/office/drawing/2014/main" id="{C3367F6C-CB0D-4DC8-919A-F945AE418741}"/>
                  </a:ext>
                </a:extLst>
              </p:cNvPr>
              <p:cNvGrpSpPr/>
              <p:nvPr userDrawn="1"/>
            </p:nvGrpSpPr>
            <p:grpSpPr>
              <a:xfrm>
                <a:off x="-3499992" y="1409294"/>
                <a:ext cx="225195" cy="195499"/>
                <a:chOff x="8987389" y="1361199"/>
                <a:chExt cx="2200275" cy="1914525"/>
              </a:xfrm>
            </p:grpSpPr>
            <p:sp>
              <p:nvSpPr>
                <p:cNvPr id="33" name="Vrije vorm: vorm 32">
                  <a:extLst>
                    <a:ext uri="{FF2B5EF4-FFF2-40B4-BE49-F238E27FC236}">
                      <a16:creationId xmlns:a16="http://schemas.microsoft.com/office/drawing/2014/main" id="{81ECBD9F-D508-4457-B626-6B9105AB472E}"/>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nvGrpSpPr>
                <p:cNvPr id="34" name="Groep 33">
                  <a:extLst>
                    <a:ext uri="{FF2B5EF4-FFF2-40B4-BE49-F238E27FC236}">
                      <a16:creationId xmlns:a16="http://schemas.microsoft.com/office/drawing/2014/main" id="{0A600399-D320-4434-8B4A-3683A8CDEB7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5" name="Vrije vorm: vorm 34">
                    <a:extLst>
                      <a:ext uri="{FF2B5EF4-FFF2-40B4-BE49-F238E27FC236}">
                        <a16:creationId xmlns:a16="http://schemas.microsoft.com/office/drawing/2014/main" id="{F967BAD8-6AAD-4013-BC9F-E88B46E034A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36" name="Vrije vorm: vorm 35">
                    <a:extLst>
                      <a:ext uri="{FF2B5EF4-FFF2-40B4-BE49-F238E27FC236}">
                        <a16:creationId xmlns:a16="http://schemas.microsoft.com/office/drawing/2014/main" id="{5AEE4A80-B71C-4665-9BFC-A5322A3C510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grpSp>
          <p:sp>
            <p:nvSpPr>
              <p:cNvPr id="32" name="Tekstvak 31">
                <a:extLst>
                  <a:ext uri="{FF2B5EF4-FFF2-40B4-BE49-F238E27FC236}">
                    <a16:creationId xmlns:a16="http://schemas.microsoft.com/office/drawing/2014/main" id="{AD89E350-0FB2-4D0C-AD1A-C50F6247A98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5376896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2x">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2D1B2A0E-71F6-41DB-AEF8-78FB800754F0}"/>
              </a:ext>
            </a:extLst>
          </p:cNvPr>
          <p:cNvSpPr>
            <a:spLocks noGrp="1"/>
          </p:cNvSpPr>
          <p:nvPr>
            <p:ph type="body" sz="quarter" idx="63" hasCustomPrompt="1"/>
          </p:nvPr>
        </p:nvSpPr>
        <p:spPr>
          <a:xfrm>
            <a:off x="647700" y="1809751"/>
            <a:ext cx="5123869" cy="3705216"/>
          </a:xfrm>
          <a:solidFill>
            <a:schemeClr val="bg1"/>
          </a:solidFill>
          <a:effectLst>
            <a:outerShdw blurRad="381000" dist="25400" algn="ctr" rotWithShape="0">
              <a:prstClr val="black">
                <a:alpha val="20000"/>
              </a:prstClr>
            </a:outerShdw>
          </a:effectLst>
        </p:spPr>
        <p:txBody>
          <a:bodyPr/>
          <a:lstStyle>
            <a:lvl1pPr marL="0" indent="0">
              <a:buNone/>
              <a:defRPr sz="100">
                <a:solidFill>
                  <a:schemeClr val="bg1"/>
                </a:solidFill>
              </a:defRPr>
            </a:lvl1pPr>
          </a:lstStyle>
          <a:p>
            <a:pPr lvl="0"/>
            <a:r>
              <a:rPr lang="en-US" dirty="0"/>
              <a:t> </a:t>
            </a:r>
            <a:endParaRPr lang="en-GB" dirty="0"/>
          </a:p>
        </p:txBody>
      </p:sp>
      <p:sp>
        <p:nvSpPr>
          <p:cNvPr id="80" name="Tijdelijke aanduiding voor tekst 6">
            <a:extLst>
              <a:ext uri="{FF2B5EF4-FFF2-40B4-BE49-F238E27FC236}">
                <a16:creationId xmlns:a16="http://schemas.microsoft.com/office/drawing/2014/main" id="{320CED88-A2EB-42D8-A879-EAAE10425F2A}"/>
              </a:ext>
            </a:extLst>
          </p:cNvPr>
          <p:cNvSpPr>
            <a:spLocks noGrp="1"/>
          </p:cNvSpPr>
          <p:nvPr>
            <p:ph type="body" sz="quarter" idx="64" hasCustomPrompt="1"/>
          </p:nvPr>
        </p:nvSpPr>
        <p:spPr>
          <a:xfrm>
            <a:off x="6419056" y="1809751"/>
            <a:ext cx="5123869" cy="3705216"/>
          </a:xfrm>
          <a:solidFill>
            <a:schemeClr val="bg1"/>
          </a:solidFill>
          <a:effectLst>
            <a:outerShdw blurRad="381000" dist="25400" algn="ctr" rotWithShape="0">
              <a:prstClr val="black">
                <a:alpha val="20000"/>
              </a:prstClr>
            </a:outerShdw>
          </a:effectLst>
        </p:spPr>
        <p:txBody>
          <a:bodyPr/>
          <a:lstStyle>
            <a:lvl1pPr marL="0" indent="0">
              <a:buNone/>
              <a:defRPr sz="100">
                <a:solidFill>
                  <a:schemeClr val="bg1"/>
                </a:solidFill>
              </a:defRPr>
            </a:lvl1pPr>
          </a:lstStyle>
          <a:p>
            <a:pPr lvl="0"/>
            <a:r>
              <a:rPr lang="en-US" dirty="0"/>
              <a:t> </a:t>
            </a:r>
            <a:endParaRPr lang="en-GB" dirty="0"/>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59138" y="719999"/>
            <a:ext cx="11472861" cy="433263"/>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647999" y="756146"/>
            <a:ext cx="10895999" cy="344235"/>
          </a:xfrm>
        </p:spPr>
        <p:txBody>
          <a:bodyPr/>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E7D8F-23EC-4A1C-8565-FFBDC0AC55D2}"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rPr>
              <a:t>Conférence de presse – persconferentie</a:t>
            </a:r>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egoe UI"/>
                  <a:ea typeface="+mn-ea"/>
                  <a:cs typeface="+mn-cs"/>
                </a:rPr>
                <a:t>Chart 2x</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993325" y="2075517"/>
            <a:ext cx="4432619" cy="3173684"/>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6764681" y="2075517"/>
            <a:ext cx="4432619" cy="3173684"/>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66" name="UILICHTING BALK">
            <a:extLst>
              <a:ext uri="{FF2B5EF4-FFF2-40B4-BE49-F238E27FC236}">
                <a16:creationId xmlns:a16="http://schemas.microsoft.com/office/drawing/2014/main" id="{2485E384-60F0-4583-8ED8-25B1ED9809C0}"/>
              </a:ext>
            </a:extLst>
          </p:cNvPr>
          <p:cNvSpPr>
            <a:spLocks noGrp="1"/>
          </p:cNvSpPr>
          <p:nvPr>
            <p:ph type="body" sz="quarter" idx="59" hasCustomPrompt="1"/>
          </p:nvPr>
        </p:nvSpPr>
        <p:spPr>
          <a:xfrm>
            <a:off x="647139" y="5788843"/>
            <a:ext cx="5124430" cy="187144"/>
          </a:xfrm>
          <a:prstGeom prst="rect">
            <a:avLst/>
          </a:prstGeom>
          <a:noFill/>
          <a:effectLst/>
        </p:spPr>
        <p:txBody>
          <a:bodyPr lIns="0" anchor="b"/>
          <a:lstStyle>
            <a:lvl1pPr marL="0" indent="0" algn="l">
              <a:lnSpc>
                <a:spcPct val="100000"/>
              </a:lnSpc>
              <a:buNone/>
              <a:defRPr sz="1200">
                <a:solidFill>
                  <a:schemeClr val="tx2"/>
                </a:solidFill>
              </a:defRPr>
            </a:lvl1pPr>
          </a:lstStyle>
          <a:p>
            <a:pPr lvl="0"/>
            <a:r>
              <a:rPr lang="en-GB" noProof="0" dirty="0"/>
              <a:t> Source…</a:t>
            </a:r>
          </a:p>
        </p:txBody>
      </p:sp>
      <p:sp>
        <p:nvSpPr>
          <p:cNvPr id="67" name="UILICHTING BALK">
            <a:extLst>
              <a:ext uri="{FF2B5EF4-FFF2-40B4-BE49-F238E27FC236}">
                <a16:creationId xmlns:a16="http://schemas.microsoft.com/office/drawing/2014/main" id="{D4E86C64-C84E-4E24-9FC4-F6F2D10AAF16}"/>
              </a:ext>
            </a:extLst>
          </p:cNvPr>
          <p:cNvSpPr>
            <a:spLocks noGrp="1"/>
          </p:cNvSpPr>
          <p:nvPr>
            <p:ph type="body" sz="quarter" idx="62" hasCustomPrompt="1"/>
          </p:nvPr>
        </p:nvSpPr>
        <p:spPr>
          <a:xfrm>
            <a:off x="6418776" y="5788843"/>
            <a:ext cx="5124430" cy="187144"/>
          </a:xfrm>
          <a:prstGeom prst="rect">
            <a:avLst/>
          </a:prstGeom>
          <a:noFill/>
          <a:effectLst/>
        </p:spPr>
        <p:txBody>
          <a:bodyPr lIns="0" anchor="b"/>
          <a:lstStyle>
            <a:lvl1pPr marL="0" indent="0" algn="l">
              <a:lnSpc>
                <a:spcPct val="100000"/>
              </a:lnSpc>
              <a:buNone/>
              <a:defRPr sz="1200">
                <a:solidFill>
                  <a:schemeClr val="tx2"/>
                </a:solidFill>
              </a:defRPr>
            </a:lvl1pPr>
          </a:lstStyle>
          <a:p>
            <a:pPr lvl="0"/>
            <a:r>
              <a:rPr lang="en-GB" noProof="0" dirty="0"/>
              <a:t> Source…</a:t>
            </a:r>
          </a:p>
        </p:txBody>
      </p:sp>
      <p:grpSp>
        <p:nvGrpSpPr>
          <p:cNvPr id="44" name="INSTRUCTIE">
            <a:extLst>
              <a:ext uri="{FF2B5EF4-FFF2-40B4-BE49-F238E27FC236}">
                <a16:creationId xmlns:a16="http://schemas.microsoft.com/office/drawing/2014/main" id="{9D00199E-7C64-4FCE-BE05-034A2017F0C3}"/>
              </a:ext>
            </a:extLst>
          </p:cNvPr>
          <p:cNvGrpSpPr/>
          <p:nvPr userDrawn="1"/>
        </p:nvGrpSpPr>
        <p:grpSpPr>
          <a:xfrm>
            <a:off x="12377867" y="1"/>
            <a:ext cx="3693386" cy="6056851"/>
            <a:chOff x="-3786437" y="1"/>
            <a:chExt cx="3693386" cy="6056851"/>
          </a:xfrm>
        </p:grpSpPr>
        <p:sp>
          <p:nvSpPr>
            <p:cNvPr id="45" name="Rechthoek 44">
              <a:extLst>
                <a:ext uri="{FF2B5EF4-FFF2-40B4-BE49-F238E27FC236}">
                  <a16:creationId xmlns:a16="http://schemas.microsoft.com/office/drawing/2014/main" id="{46E4B5E2-C846-4EC7-91EE-2D69D3F08B4E}"/>
                </a:ext>
              </a:extLst>
            </p:cNvPr>
            <p:cNvSpPr/>
            <p:nvPr userDrawn="1"/>
          </p:nvSpPr>
          <p:spPr>
            <a:xfrm>
              <a:off x="-3786165"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err="1">
                  <a:ln>
                    <a:noFill/>
                  </a:ln>
                  <a:solidFill>
                    <a:srgbClr val="29497C"/>
                  </a:solidFill>
                  <a:effectLst/>
                  <a:uLnTx/>
                  <a:uFillTx/>
                  <a:latin typeface="Calibri" panose="020F0502020204030204" pitchFamily="34" charset="0"/>
                  <a:ea typeface="+mn-ea"/>
                  <a:cs typeface="Calibri" panose="020F0502020204030204" pitchFamily="34" charset="0"/>
                </a:rPr>
                <a:t>Grafiek</a:t>
              </a: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 data </a:t>
              </a:r>
              <a:r>
                <a:rPr kumimoji="0" lang="en-GB" sz="1400" b="1" i="0" u="none" strike="noStrike" kern="1200" cap="all" spc="0" normalizeH="0" baseline="0" noProof="0" dirty="0" err="1">
                  <a:ln>
                    <a:noFill/>
                  </a:ln>
                  <a:solidFill>
                    <a:srgbClr val="29497C"/>
                  </a:solidFill>
                  <a:effectLst/>
                  <a:uLnTx/>
                  <a:uFillTx/>
                  <a:latin typeface="Calibri" panose="020F0502020204030204" pitchFamily="34" charset="0"/>
                  <a:ea typeface="+mn-ea"/>
                  <a:cs typeface="Calibri" panose="020F0502020204030204" pitchFamily="34" charset="0"/>
                </a:rPr>
                <a:t>bewerken</a:t>
              </a:r>
              <a:endPar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endParaRPr>
            </a:p>
          </p:txBody>
        </p:sp>
        <p:sp>
          <p:nvSpPr>
            <p:cNvPr id="46" name="Ovaal 45">
              <a:extLst>
                <a:ext uri="{FF2B5EF4-FFF2-40B4-BE49-F238E27FC236}">
                  <a16:creationId xmlns:a16="http://schemas.microsoft.com/office/drawing/2014/main" id="{4665168E-A43A-464E-9B3B-6DA8A64AB80F}"/>
                </a:ext>
              </a:extLst>
            </p:cNvPr>
            <p:cNvSpPr/>
            <p:nvPr userDrawn="1"/>
          </p:nvSpPr>
          <p:spPr>
            <a:xfrm>
              <a:off x="-3603587"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47" name="Rechthoek 46">
              <a:extLst>
                <a:ext uri="{FF2B5EF4-FFF2-40B4-BE49-F238E27FC236}">
                  <a16:creationId xmlns:a16="http://schemas.microsoft.com/office/drawing/2014/main" id="{AF8C9B38-0C6F-4366-8A1D-18AFDBFB74EA}"/>
                </a:ext>
              </a:extLst>
            </p:cNvPr>
            <p:cNvSpPr/>
            <p:nvPr userDrawn="1"/>
          </p:nvSpPr>
          <p:spPr>
            <a:xfrm>
              <a:off x="-3319415"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Klik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 de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rechter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muisknop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op de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grafiek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kies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Gegevens</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bewerken</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48" name="Groep 47">
              <a:extLst>
                <a:ext uri="{FF2B5EF4-FFF2-40B4-BE49-F238E27FC236}">
                  <a16:creationId xmlns:a16="http://schemas.microsoft.com/office/drawing/2014/main" id="{A19A6AA8-0A5D-4D2C-B37C-02EA28BCF0DE}"/>
                </a:ext>
              </a:extLst>
            </p:cNvPr>
            <p:cNvGrpSpPr/>
            <p:nvPr userDrawn="1"/>
          </p:nvGrpSpPr>
          <p:grpSpPr>
            <a:xfrm>
              <a:off x="-3314821" y="4480038"/>
              <a:ext cx="1495189" cy="563933"/>
              <a:chOff x="-3314821" y="3310415"/>
              <a:chExt cx="1495189" cy="563933"/>
            </a:xfrm>
          </p:grpSpPr>
          <p:sp>
            <p:nvSpPr>
              <p:cNvPr id="77" name="Rechthoek 76">
                <a:extLst>
                  <a:ext uri="{FF2B5EF4-FFF2-40B4-BE49-F238E27FC236}">
                    <a16:creationId xmlns:a16="http://schemas.microsoft.com/office/drawing/2014/main" id="{A54A1B03-EA4C-4A43-86C2-2366901F0520}"/>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8" name="Rechthoek 77">
                <a:extLst>
                  <a:ext uri="{FF2B5EF4-FFF2-40B4-BE49-F238E27FC236}">
                    <a16:creationId xmlns:a16="http://schemas.microsoft.com/office/drawing/2014/main" id="{F5C225BB-64CB-4650-A021-22636834EA6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9" name="Tekstvak 78">
                <a:extLst>
                  <a:ext uri="{FF2B5EF4-FFF2-40B4-BE49-F238E27FC236}">
                    <a16:creationId xmlns:a16="http://schemas.microsoft.com/office/drawing/2014/main" id="{19B5817F-3329-4E84-AE25-2C0BA3C3FBF3}"/>
                  </a:ext>
                </a:extLst>
              </p:cNvPr>
              <p:cNvSpPr txBox="1"/>
              <p:nvPr userDrawn="1"/>
            </p:nvSpPr>
            <p:spPr>
              <a:xfrm>
                <a:off x="-3122115" y="3369117"/>
                <a:ext cx="1258624" cy="137495"/>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Grafiektype</a:t>
                </a: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a:t>
                </a:r>
                <a:r>
                  <a:rPr kumimoji="0" lang="en-GB" sz="9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wijzigen</a:t>
                </a:r>
                <a:endPar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3" name="Tekstvak 92">
                <a:extLst>
                  <a:ext uri="{FF2B5EF4-FFF2-40B4-BE49-F238E27FC236}">
                    <a16:creationId xmlns:a16="http://schemas.microsoft.com/office/drawing/2014/main" id="{7CD597F5-16C8-4732-81B4-373BFB3608EB}"/>
                  </a:ext>
                </a:extLst>
              </p:cNvPr>
              <p:cNvSpPr txBox="1"/>
              <p:nvPr userDrawn="1"/>
            </p:nvSpPr>
            <p:spPr>
              <a:xfrm>
                <a:off x="-3115840" y="3624236"/>
                <a:ext cx="1296208"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Gegevens</a:t>
                </a: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a:t>
                </a:r>
                <a:r>
                  <a:rPr kumimoji="0" lang="en-GB" sz="9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bewerken</a:t>
                </a:r>
                <a:endPar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4" name="Vrije vorm: vorm 93">
                <a:extLst>
                  <a:ext uri="{FF2B5EF4-FFF2-40B4-BE49-F238E27FC236}">
                    <a16:creationId xmlns:a16="http://schemas.microsoft.com/office/drawing/2014/main" id="{4AF4AFD7-E117-4C0C-A9F1-F22C08C1E156}"/>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95" name="Groep 94">
                <a:extLst>
                  <a:ext uri="{FF2B5EF4-FFF2-40B4-BE49-F238E27FC236}">
                    <a16:creationId xmlns:a16="http://schemas.microsoft.com/office/drawing/2014/main" id="{D5A72372-706A-4C56-BA95-61C344322F41}"/>
                  </a:ext>
                </a:extLst>
              </p:cNvPr>
              <p:cNvGrpSpPr/>
              <p:nvPr userDrawn="1"/>
            </p:nvGrpSpPr>
            <p:grpSpPr>
              <a:xfrm>
                <a:off x="-3261976" y="3361742"/>
                <a:ext cx="139861" cy="152244"/>
                <a:chOff x="12574450" y="6053892"/>
                <a:chExt cx="169232" cy="184215"/>
              </a:xfrm>
            </p:grpSpPr>
            <p:sp>
              <p:nvSpPr>
                <p:cNvPr id="115" name="Rechthoek 114">
                  <a:extLst>
                    <a:ext uri="{FF2B5EF4-FFF2-40B4-BE49-F238E27FC236}">
                      <a16:creationId xmlns:a16="http://schemas.microsoft.com/office/drawing/2014/main" id="{1BB30DCA-981B-415A-8EF8-556832ED3EB1}"/>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6" name="Rechthoek 115">
                  <a:extLst>
                    <a:ext uri="{FF2B5EF4-FFF2-40B4-BE49-F238E27FC236}">
                      <a16:creationId xmlns:a16="http://schemas.microsoft.com/office/drawing/2014/main" id="{E70A53B0-7A79-4722-9688-3CD39B2366F1}"/>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17" name="Rechthoek 116">
                  <a:extLst>
                    <a:ext uri="{FF2B5EF4-FFF2-40B4-BE49-F238E27FC236}">
                      <a16:creationId xmlns:a16="http://schemas.microsoft.com/office/drawing/2014/main" id="{E6982884-19AD-40E4-8256-04804A6152A3}"/>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96" name="Groep 95">
                <a:extLst>
                  <a:ext uri="{FF2B5EF4-FFF2-40B4-BE49-F238E27FC236}">
                    <a16:creationId xmlns:a16="http://schemas.microsoft.com/office/drawing/2014/main" id="{3370C94F-18F3-4E8A-98FE-F4726FAD7B6F}"/>
                  </a:ext>
                </a:extLst>
              </p:cNvPr>
              <p:cNvGrpSpPr/>
              <p:nvPr userDrawn="1"/>
            </p:nvGrpSpPr>
            <p:grpSpPr>
              <a:xfrm>
                <a:off x="-3261070" y="3635199"/>
                <a:ext cx="168905" cy="104490"/>
                <a:chOff x="-3261070" y="3620931"/>
                <a:chExt cx="193920" cy="119965"/>
              </a:xfrm>
            </p:grpSpPr>
            <p:sp>
              <p:nvSpPr>
                <p:cNvPr id="97" name="Rechthoek 96">
                  <a:extLst>
                    <a:ext uri="{FF2B5EF4-FFF2-40B4-BE49-F238E27FC236}">
                      <a16:creationId xmlns:a16="http://schemas.microsoft.com/office/drawing/2014/main" id="{E500E6D5-2583-42C6-AB5D-8B8C6813415D}"/>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98" name="Groep 97">
                  <a:extLst>
                    <a:ext uri="{FF2B5EF4-FFF2-40B4-BE49-F238E27FC236}">
                      <a16:creationId xmlns:a16="http://schemas.microsoft.com/office/drawing/2014/main" id="{1D26DAD2-3C09-48A0-841C-B734E505D7EA}"/>
                    </a:ext>
                  </a:extLst>
                </p:cNvPr>
                <p:cNvGrpSpPr/>
                <p:nvPr userDrawn="1"/>
              </p:nvGrpSpPr>
              <p:grpSpPr>
                <a:xfrm>
                  <a:off x="-3261070" y="3622063"/>
                  <a:ext cx="141113" cy="117345"/>
                  <a:chOff x="1094874" y="-878306"/>
                  <a:chExt cx="867364" cy="613611"/>
                </a:xfrm>
              </p:grpSpPr>
              <p:cxnSp>
                <p:nvCxnSpPr>
                  <p:cNvPr id="108" name="Rechte verbindingslijn 107">
                    <a:extLst>
                      <a:ext uri="{FF2B5EF4-FFF2-40B4-BE49-F238E27FC236}">
                        <a16:creationId xmlns:a16="http://schemas.microsoft.com/office/drawing/2014/main" id="{B5AD820D-5F59-405C-8472-E53D967671C0}"/>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59118F6E-DC1E-4BCE-9A0B-E62BD83EB7F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0" name="Groep 109">
                    <a:extLst>
                      <a:ext uri="{FF2B5EF4-FFF2-40B4-BE49-F238E27FC236}">
                        <a16:creationId xmlns:a16="http://schemas.microsoft.com/office/drawing/2014/main" id="{B03A7981-16E2-47C3-BD49-C23C844E4EE7}"/>
                      </a:ext>
                    </a:extLst>
                  </p:cNvPr>
                  <p:cNvGrpSpPr/>
                  <p:nvPr userDrawn="1"/>
                </p:nvGrpSpPr>
                <p:grpSpPr>
                  <a:xfrm>
                    <a:off x="1270535" y="-878306"/>
                    <a:ext cx="526983" cy="613611"/>
                    <a:chOff x="1270535" y="-745959"/>
                    <a:chExt cx="526983" cy="481264"/>
                  </a:xfrm>
                </p:grpSpPr>
                <p:cxnSp>
                  <p:nvCxnSpPr>
                    <p:cNvPr id="111" name="Rechte verbindingslijn 110">
                      <a:extLst>
                        <a:ext uri="{FF2B5EF4-FFF2-40B4-BE49-F238E27FC236}">
                          <a16:creationId xmlns:a16="http://schemas.microsoft.com/office/drawing/2014/main" id="{E2F151F7-95CA-4586-ABEA-C40BDD913D75}"/>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DA29B7C7-D58F-47AB-A867-CE255FD7A884}"/>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C491C18F-8679-45D0-A07C-8C09402D3B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AB4EF338-72D2-425C-84DB-594C140B50BC}"/>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99" name="Rechte verbindingslijn 98">
                  <a:extLst>
                    <a:ext uri="{FF2B5EF4-FFF2-40B4-BE49-F238E27FC236}">
                      <a16:creationId xmlns:a16="http://schemas.microsoft.com/office/drawing/2014/main" id="{486F9913-A473-44B1-BCED-082CDBA14549}"/>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C4F37E1E-6963-4514-9F72-E3FC751377EF}"/>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6F40F910-3CE9-43B9-878D-F1458BE2C194}"/>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9CDDB3FD-52F9-4878-AAF5-2A32B57E292B}"/>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7FDE06A-5BEE-4FFC-AB70-A8213699121B}"/>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04" name="Groep 103">
                  <a:extLst>
                    <a:ext uri="{FF2B5EF4-FFF2-40B4-BE49-F238E27FC236}">
                      <a16:creationId xmlns:a16="http://schemas.microsoft.com/office/drawing/2014/main" id="{E33C8B88-FD59-4E38-8815-B55A7427EB7D}"/>
                    </a:ext>
                  </a:extLst>
                </p:cNvPr>
                <p:cNvGrpSpPr/>
                <p:nvPr userDrawn="1"/>
              </p:nvGrpSpPr>
              <p:grpSpPr>
                <a:xfrm rot="2700000">
                  <a:off x="-3158000" y="3650045"/>
                  <a:ext cx="34350" cy="147351"/>
                  <a:chOff x="3148392" y="-836646"/>
                  <a:chExt cx="132124" cy="596095"/>
                </a:xfrm>
                <a:solidFill>
                  <a:srgbClr val="3399FF"/>
                </a:solidFill>
              </p:grpSpPr>
              <p:sp>
                <p:nvSpPr>
                  <p:cNvPr id="105" name="Rechthoek 104">
                    <a:extLst>
                      <a:ext uri="{FF2B5EF4-FFF2-40B4-BE49-F238E27FC236}">
                        <a16:creationId xmlns:a16="http://schemas.microsoft.com/office/drawing/2014/main" id="{0B829A7D-B6A9-4E00-950B-303E8D8E2342}"/>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6" name="Rechthoek: afgeronde bovenhoeken 105">
                    <a:extLst>
                      <a:ext uri="{FF2B5EF4-FFF2-40B4-BE49-F238E27FC236}">
                        <a16:creationId xmlns:a16="http://schemas.microsoft.com/office/drawing/2014/main" id="{F59BAEB7-4E3B-4F5D-B833-E1DC0E13C328}"/>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107" name="Gelijkbenige driehoek 106">
                    <a:extLst>
                      <a:ext uri="{FF2B5EF4-FFF2-40B4-BE49-F238E27FC236}">
                        <a16:creationId xmlns:a16="http://schemas.microsoft.com/office/drawing/2014/main" id="{822CE31E-3691-4D96-8751-42BD07F6A3E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sp>
          <p:nvSpPr>
            <p:cNvPr id="49" name="Rechthoek 48">
              <a:extLst>
                <a:ext uri="{FF2B5EF4-FFF2-40B4-BE49-F238E27FC236}">
                  <a16:creationId xmlns:a16="http://schemas.microsoft.com/office/drawing/2014/main" id="{21CFB6BF-94BA-437F-A518-3F594EBBCA7D}"/>
                </a:ext>
              </a:extLst>
            </p:cNvPr>
            <p:cNvSpPr/>
            <p:nvPr userDrawn="1"/>
          </p:nvSpPr>
          <p:spPr>
            <a:xfrm>
              <a:off x="-3786165"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err="1">
                  <a:ln>
                    <a:noFill/>
                  </a:ln>
                  <a:solidFill>
                    <a:srgbClr val="29497C"/>
                  </a:solidFill>
                  <a:effectLst/>
                  <a:uLnTx/>
                  <a:uFillTx/>
                  <a:latin typeface="Calibri" panose="020F0502020204030204" pitchFamily="34" charset="0"/>
                  <a:ea typeface="+mn-ea"/>
                  <a:cs typeface="Calibri" panose="020F0502020204030204" pitchFamily="34" charset="0"/>
                </a:rPr>
                <a:t>Grafiek</a:t>
              </a: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 </a:t>
              </a:r>
              <a:r>
                <a:rPr kumimoji="0" lang="en-GB" sz="1400" b="1" i="0" u="none" strike="noStrike" kern="1200" cap="all" spc="0" normalizeH="0" baseline="0" noProof="0" dirty="0" err="1">
                  <a:ln>
                    <a:noFill/>
                  </a:ln>
                  <a:solidFill>
                    <a:srgbClr val="29497C"/>
                  </a:solidFill>
                  <a:effectLst/>
                  <a:uLnTx/>
                  <a:uFillTx/>
                  <a:latin typeface="Calibri" panose="020F0502020204030204" pitchFamily="34" charset="0"/>
                  <a:ea typeface="+mn-ea"/>
                  <a:cs typeface="Calibri" panose="020F0502020204030204" pitchFamily="34" charset="0"/>
                </a:rPr>
                <a:t>invoegen</a:t>
              </a: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a:t>
              </a:r>
              <a:r>
                <a:rPr kumimoji="0" lang="en-GB" sz="1400" b="1" i="0" u="none" strike="noStrike" kern="1200" cap="all" spc="0" normalizeH="0" baseline="0" noProof="0" dirty="0" err="1">
                  <a:ln>
                    <a:noFill/>
                  </a:ln>
                  <a:solidFill>
                    <a:srgbClr val="29497C"/>
                  </a:solidFill>
                  <a:effectLst/>
                  <a:uLnTx/>
                  <a:uFillTx/>
                  <a:latin typeface="Calibri" panose="020F0502020204030204" pitchFamily="34" charset="0"/>
                  <a:ea typeface="+mn-ea"/>
                  <a:cs typeface="Calibri" panose="020F0502020204030204" pitchFamily="34" charset="0"/>
                </a:rPr>
                <a:t>opmaken</a:t>
              </a:r>
              <a:endPar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endParaRPr>
            </a:p>
          </p:txBody>
        </p:sp>
        <p:sp>
          <p:nvSpPr>
            <p:cNvPr id="50" name="Ovaal 49">
              <a:extLst>
                <a:ext uri="{FF2B5EF4-FFF2-40B4-BE49-F238E27FC236}">
                  <a16:creationId xmlns:a16="http://schemas.microsoft.com/office/drawing/2014/main" id="{C0E0DDB9-176D-461B-ACDA-4850C3E8B60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51" name="Rechthoek 50">
              <a:extLst>
                <a:ext uri="{FF2B5EF4-FFF2-40B4-BE49-F238E27FC236}">
                  <a16:creationId xmlns:a16="http://schemas.microsoft.com/office/drawing/2014/main" id="{BD119E77-9D35-4813-BBA9-B954BF41611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Wanneer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nodig</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verwijder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bestaande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grafiek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d.m.v.</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toets</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Klik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op het pictogram om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nieuwe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grafiek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voegen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1"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zie</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1"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onderstaand</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1"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voorbeeld</a:t>
              </a:r>
              <a:r>
                <a:rPr kumimoji="0" lang="en-GB" sz="1200" b="0"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53" name="Ovaal 52">
              <a:extLst>
                <a:ext uri="{FF2B5EF4-FFF2-40B4-BE49-F238E27FC236}">
                  <a16:creationId xmlns:a16="http://schemas.microsoft.com/office/drawing/2014/main" id="{74A5EE51-1569-4E1C-9AC9-16A7A547771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54" name="Rechthoek 53">
              <a:extLst>
                <a:ext uri="{FF2B5EF4-FFF2-40B4-BE49-F238E27FC236}">
                  <a16:creationId xmlns:a16="http://schemas.microsoft.com/office/drawing/2014/main" id="{C952CBA0-C9DC-4D39-BA6D-757D43C1ECC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Selecteer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gewenste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grafiek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klik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op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Invoegen</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55" name="Groep 54">
              <a:extLst>
                <a:ext uri="{FF2B5EF4-FFF2-40B4-BE49-F238E27FC236}">
                  <a16:creationId xmlns:a16="http://schemas.microsoft.com/office/drawing/2014/main" id="{1A63D7A5-C22B-4865-B895-5B8BCFC6CA99}"/>
                </a:ext>
              </a:extLst>
            </p:cNvPr>
            <p:cNvGrpSpPr/>
            <p:nvPr userDrawn="1"/>
          </p:nvGrpSpPr>
          <p:grpSpPr>
            <a:xfrm>
              <a:off x="-3311319" y="2164285"/>
              <a:ext cx="825500" cy="209550"/>
              <a:chOff x="13504624" y="2482850"/>
              <a:chExt cx="825500" cy="209550"/>
            </a:xfrm>
          </p:grpSpPr>
          <p:sp>
            <p:nvSpPr>
              <p:cNvPr id="74" name="Rechthoek 73">
                <a:extLst>
                  <a:ext uri="{FF2B5EF4-FFF2-40B4-BE49-F238E27FC236}">
                    <a16:creationId xmlns:a16="http://schemas.microsoft.com/office/drawing/2014/main" id="{47DA7F03-C696-42A3-A269-C07A2DDAC47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Invoegen</a:t>
                </a:r>
                <a:endPar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cxnSp>
            <p:nvCxnSpPr>
              <p:cNvPr id="75" name="Rechte verbindingslijn 74">
                <a:extLst>
                  <a:ext uri="{FF2B5EF4-FFF2-40B4-BE49-F238E27FC236}">
                    <a16:creationId xmlns:a16="http://schemas.microsoft.com/office/drawing/2014/main" id="{25DC2437-552E-4E88-B551-634BEA42DF0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6" name="Gelijkbenige driehoek 75">
                <a:extLst>
                  <a:ext uri="{FF2B5EF4-FFF2-40B4-BE49-F238E27FC236}">
                    <a16:creationId xmlns:a16="http://schemas.microsoft.com/office/drawing/2014/main" id="{ADA5BFC8-EA64-4508-9FFD-9133BE34D38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6" name="Groep 55">
              <a:extLst>
                <a:ext uri="{FF2B5EF4-FFF2-40B4-BE49-F238E27FC236}">
                  <a16:creationId xmlns:a16="http://schemas.microsoft.com/office/drawing/2014/main" id="{6976FA4A-3F43-44A6-86E4-1D2830B0E6A2}"/>
                </a:ext>
              </a:extLst>
            </p:cNvPr>
            <p:cNvGrpSpPr/>
            <p:nvPr userDrawn="1"/>
          </p:nvGrpSpPr>
          <p:grpSpPr>
            <a:xfrm>
              <a:off x="-3316599" y="1232480"/>
              <a:ext cx="289372" cy="314992"/>
              <a:chOff x="7322769" y="-310267"/>
              <a:chExt cx="289372" cy="314992"/>
            </a:xfrm>
          </p:grpSpPr>
          <p:sp>
            <p:nvSpPr>
              <p:cNvPr id="71" name="Rechthoek 70">
                <a:extLst>
                  <a:ext uri="{FF2B5EF4-FFF2-40B4-BE49-F238E27FC236}">
                    <a16:creationId xmlns:a16="http://schemas.microsoft.com/office/drawing/2014/main" id="{4A879E6D-5CF4-4EE1-9E79-995A32365E00}"/>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2" name="Rechthoek 71">
                <a:extLst>
                  <a:ext uri="{FF2B5EF4-FFF2-40B4-BE49-F238E27FC236}">
                    <a16:creationId xmlns:a16="http://schemas.microsoft.com/office/drawing/2014/main" id="{41D1183A-FDB4-4D46-ADAB-61CEED2597ED}"/>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3" name="Rechthoek 72">
                <a:extLst>
                  <a:ext uri="{FF2B5EF4-FFF2-40B4-BE49-F238E27FC236}">
                    <a16:creationId xmlns:a16="http://schemas.microsoft.com/office/drawing/2014/main" id="{AB0105AD-67E5-45E5-8759-9828B35AC99B}"/>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57" name="Ovaal 56">
              <a:extLst>
                <a:ext uri="{FF2B5EF4-FFF2-40B4-BE49-F238E27FC236}">
                  <a16:creationId xmlns:a16="http://schemas.microsoft.com/office/drawing/2014/main" id="{6E8B707D-2B15-4B83-91D3-A4870CA91EBB}"/>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58" name="Rechthoek 57">
              <a:extLst>
                <a:ext uri="{FF2B5EF4-FFF2-40B4-BE49-F238E27FC236}">
                  <a16:creationId xmlns:a16="http://schemas.microsoft.com/office/drawing/2014/main" id="{763475FA-C8B7-4BED-A035-85437FDA76B4}"/>
                </a:ext>
              </a:extLst>
            </p:cNvPr>
            <p:cNvSpPr/>
            <p:nvPr userDrawn="1"/>
          </p:nvSpPr>
          <p:spPr>
            <a:xfrm>
              <a:off x="-3319415"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Verander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opmaak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van de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grafiek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door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onderdelen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van de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grafiek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aan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klikken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naar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Hulpmiddelen</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van </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grafieken</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Opmaak</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gaan</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
          <p:nvSpPr>
            <p:cNvPr id="59" name="Rechthoek 58">
              <a:extLst>
                <a:ext uri="{FF2B5EF4-FFF2-40B4-BE49-F238E27FC236}">
                  <a16:creationId xmlns:a16="http://schemas.microsoft.com/office/drawing/2014/main" id="{D3F37298-AB03-48B5-95B6-EBAD0D7A98C4}"/>
                </a:ext>
              </a:extLst>
            </p:cNvPr>
            <p:cNvSpPr/>
            <p:nvPr userDrawn="1"/>
          </p:nvSpPr>
          <p:spPr>
            <a:xfrm>
              <a:off x="-378643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MEER WETEN?</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Ga </a:t>
              </a:r>
              <a:r>
                <a:rPr kumimoji="0" lang="en-GB" sz="12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naar</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de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en</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klik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op de knop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a:t>
              </a:r>
              <a:r>
                <a:rPr kumimoji="0" lang="en-GB" sz="1200" b="1" i="0" u="none" strike="noStrike" kern="1200" cap="all"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Inspiratie</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t>
              </a:r>
            </a:p>
          </p:txBody>
        </p:sp>
        <p:grpSp>
          <p:nvGrpSpPr>
            <p:cNvPr id="60" name="ICOON_info">
              <a:extLst>
                <a:ext uri="{FF2B5EF4-FFF2-40B4-BE49-F238E27FC236}">
                  <a16:creationId xmlns:a16="http://schemas.microsoft.com/office/drawing/2014/main" id="{6C6591DB-E00C-4E2C-BA86-6316E76892F3}"/>
                </a:ext>
              </a:extLst>
            </p:cNvPr>
            <p:cNvGrpSpPr/>
            <p:nvPr userDrawn="1"/>
          </p:nvGrpSpPr>
          <p:grpSpPr>
            <a:xfrm>
              <a:off x="-376736" y="5092834"/>
              <a:ext cx="283685" cy="283685"/>
              <a:chOff x="-510741" y="5913713"/>
              <a:chExt cx="267555" cy="267555"/>
            </a:xfrm>
          </p:grpSpPr>
          <p:sp>
            <p:nvSpPr>
              <p:cNvPr id="69" name="Ovaal 68">
                <a:extLst>
                  <a:ext uri="{FF2B5EF4-FFF2-40B4-BE49-F238E27FC236}">
                    <a16:creationId xmlns:a16="http://schemas.microsoft.com/office/drawing/2014/main" id="{2C323F7B-E665-4AF3-896B-1C7CC4D9C67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0" name="Graphic 163" descr="Informatie">
                <a:extLst>
                  <a:ext uri="{FF2B5EF4-FFF2-40B4-BE49-F238E27FC236}">
                    <a16:creationId xmlns:a16="http://schemas.microsoft.com/office/drawing/2014/main" id="{6CEDA31C-672F-42BC-B8BA-ADC18C60124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61" name="Groep 60">
              <a:extLst>
                <a:ext uri="{FF2B5EF4-FFF2-40B4-BE49-F238E27FC236}">
                  <a16:creationId xmlns:a16="http://schemas.microsoft.com/office/drawing/2014/main" id="{FD762D13-8EDF-46C6-BB6A-F62C6AF8FB0C}"/>
                </a:ext>
              </a:extLst>
            </p:cNvPr>
            <p:cNvGrpSpPr/>
            <p:nvPr userDrawn="1"/>
          </p:nvGrpSpPr>
          <p:grpSpPr>
            <a:xfrm>
              <a:off x="-938434" y="5366229"/>
              <a:ext cx="627798" cy="576693"/>
              <a:chOff x="-938434" y="4570310"/>
              <a:chExt cx="627798" cy="576693"/>
            </a:xfrm>
          </p:grpSpPr>
          <p:grpSp>
            <p:nvGrpSpPr>
              <p:cNvPr id="62" name="Inspireren">
                <a:extLst>
                  <a:ext uri="{FF2B5EF4-FFF2-40B4-BE49-F238E27FC236}">
                    <a16:creationId xmlns:a16="http://schemas.microsoft.com/office/drawing/2014/main" id="{C374BA12-63D6-4998-89DE-1E4538127ED3}"/>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4" name="Freeform 12">
                  <a:extLst>
                    <a:ext uri="{FF2B5EF4-FFF2-40B4-BE49-F238E27FC236}">
                      <a16:creationId xmlns:a16="http://schemas.microsoft.com/office/drawing/2014/main" id="{FF37597A-297E-4D4E-9119-78D7D948040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65" name="Freeform 13">
                  <a:extLst>
                    <a:ext uri="{FF2B5EF4-FFF2-40B4-BE49-F238E27FC236}">
                      <a16:creationId xmlns:a16="http://schemas.microsoft.com/office/drawing/2014/main" id="{20D64AD5-C230-46DF-A517-77683125525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68" name="Freeform 14">
                  <a:extLst>
                    <a:ext uri="{FF2B5EF4-FFF2-40B4-BE49-F238E27FC236}">
                      <a16:creationId xmlns:a16="http://schemas.microsoft.com/office/drawing/2014/main" id="{391325C4-8411-44F9-819F-A6C42AA7CA6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63" name="Tekstvak 62">
                <a:extLst>
                  <a:ext uri="{FF2B5EF4-FFF2-40B4-BE49-F238E27FC236}">
                    <a16:creationId xmlns:a16="http://schemas.microsoft.com/office/drawing/2014/main" id="{0D9B49C7-C1B7-4CEB-BF67-72FF2DF378E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Inspiratie</a:t>
                </a:r>
                <a:endPar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Tree>
    <p:extLst>
      <p:ext uri="{BB962C8B-B14F-4D97-AF65-F5344CB8AC3E}">
        <p14:creationId xmlns:p14="http://schemas.microsoft.com/office/powerpoint/2010/main" val="42283712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59138" y="719999"/>
            <a:ext cx="11472861" cy="433263"/>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647999" y="756146"/>
            <a:ext cx="10895999" cy="344235"/>
          </a:xfrm>
        </p:spPr>
        <p:txBody>
          <a:bodyPr/>
          <a:lstStyle>
            <a:lvl1pPr>
              <a:defRPr/>
            </a:lvl1pPr>
          </a:lstStyle>
          <a:p>
            <a:r>
              <a:rPr lang="en-GB" noProof="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101514-6B38-4D13-BB40-5F596CBF4FD2}"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rPr>
              <a:t>Conférence de presse – persconferentie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egoe UI"/>
                  <a:ea typeface="+mn-ea"/>
                  <a:cs typeface="+mn-cs"/>
                </a:rPr>
                <a:t>Title only</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Segoe UI"/>
                <a:ea typeface="+mn-ea"/>
                <a:cs typeface="+mn-cs"/>
              </a:endParaRPr>
            </a:p>
          </p:txBody>
        </p:sp>
      </p:grpSp>
    </p:spTree>
    <p:extLst>
      <p:ext uri="{BB962C8B-B14F-4D97-AF65-F5344CB8AC3E}">
        <p14:creationId xmlns:p14="http://schemas.microsoft.com/office/powerpoint/2010/main" val="26604173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59138" y="719999"/>
            <a:ext cx="11472861" cy="433263"/>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latin typeface="+mn-lt"/>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647999" y="756146"/>
            <a:ext cx="10895999" cy="344235"/>
          </a:xfrm>
        </p:spPr>
        <p:txBody>
          <a:bodyPr/>
          <a:lstStyle>
            <a:lvl1pPr>
              <a:defRPr>
                <a:latin typeface="+mn-lt"/>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0670FE-0A25-4985-8CF9-DAF68898B47B}"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rPr>
              <a:t>Conférence de presse – persconferentie</a:t>
            </a:r>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egoe UI"/>
                  <a:ea typeface="+mn-ea"/>
                  <a:cs typeface="+mn-cs"/>
                </a:rPr>
                <a:t>Text</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Segoe UI"/>
                <a:ea typeface="+mn-ea"/>
                <a:cs typeface="+mn-cs"/>
              </a:endParaRPr>
            </a:p>
          </p:txBody>
        </p:sp>
      </p:grpSp>
      <p:grpSp>
        <p:nvGrpSpPr>
          <p:cNvPr id="27" name="GRID" hidden="1">
            <a:extLst>
              <a:ext uri="{FF2B5EF4-FFF2-40B4-BE49-F238E27FC236}">
                <a16:creationId xmlns:a16="http://schemas.microsoft.com/office/drawing/2014/main" id="{FD6E95A9-41AF-4CDC-BDF2-15BDCE08F679}"/>
              </a:ext>
            </a:extLst>
          </p:cNvPr>
          <p:cNvGrpSpPr/>
          <p:nvPr userDrawn="1"/>
        </p:nvGrpSpPr>
        <p:grpSpPr>
          <a:xfrm>
            <a:off x="-862" y="0"/>
            <a:ext cx="12192862" cy="6858000"/>
            <a:chOff x="-862" y="0"/>
            <a:chExt cx="12192862" cy="6858000"/>
          </a:xfrm>
          <a:solidFill>
            <a:schemeClr val="tx1">
              <a:alpha val="30000"/>
            </a:schemeClr>
          </a:solidFill>
        </p:grpSpPr>
        <p:sp>
          <p:nvSpPr>
            <p:cNvPr id="28" name="Rechthoek 27">
              <a:extLst>
                <a:ext uri="{FF2B5EF4-FFF2-40B4-BE49-F238E27FC236}">
                  <a16:creationId xmlns:a16="http://schemas.microsoft.com/office/drawing/2014/main" id="{5013B105-BAEB-446F-B45E-7BEFF050DBFF}"/>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29" name="Rechthoek 28">
              <a:extLst>
                <a:ext uri="{FF2B5EF4-FFF2-40B4-BE49-F238E27FC236}">
                  <a16:creationId xmlns:a16="http://schemas.microsoft.com/office/drawing/2014/main" id="{9A3373C7-4F58-4EAA-96A9-1B2EEA0CF32E}"/>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0" name="Rechthoek 29">
              <a:extLst>
                <a:ext uri="{FF2B5EF4-FFF2-40B4-BE49-F238E27FC236}">
                  <a16:creationId xmlns:a16="http://schemas.microsoft.com/office/drawing/2014/main" id="{4EE7379A-F55C-4233-AEB5-F5947E43FBB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2" name="Rechthoek 31">
              <a:extLst>
                <a:ext uri="{FF2B5EF4-FFF2-40B4-BE49-F238E27FC236}">
                  <a16:creationId xmlns:a16="http://schemas.microsoft.com/office/drawing/2014/main" id="{BD036481-285A-462B-9F31-CAE2528D8EC2}"/>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3" name="Rechthoek 32">
              <a:extLst>
                <a:ext uri="{FF2B5EF4-FFF2-40B4-BE49-F238E27FC236}">
                  <a16:creationId xmlns:a16="http://schemas.microsoft.com/office/drawing/2014/main" id="{2BE1D0C7-745F-4EDE-8917-4D681012B99B}"/>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4" name="Rechthoek 33">
              <a:extLst>
                <a:ext uri="{FF2B5EF4-FFF2-40B4-BE49-F238E27FC236}">
                  <a16:creationId xmlns:a16="http://schemas.microsoft.com/office/drawing/2014/main" id="{84AEDCC4-5215-4227-BA6B-9D21526BFBE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5" name="Rechthoek 34">
              <a:extLst>
                <a:ext uri="{FF2B5EF4-FFF2-40B4-BE49-F238E27FC236}">
                  <a16:creationId xmlns:a16="http://schemas.microsoft.com/office/drawing/2014/main" id="{924E0EEE-652B-42AE-ADB0-D5829197E51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6" name="Rechthoek 35">
              <a:extLst>
                <a:ext uri="{FF2B5EF4-FFF2-40B4-BE49-F238E27FC236}">
                  <a16:creationId xmlns:a16="http://schemas.microsoft.com/office/drawing/2014/main" id="{162F3BF4-5793-41D9-8E72-65C3596204DE}"/>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09" name="INSTRUCTION">
            <a:extLst>
              <a:ext uri="{FF2B5EF4-FFF2-40B4-BE49-F238E27FC236}">
                <a16:creationId xmlns:a16="http://schemas.microsoft.com/office/drawing/2014/main" id="{5BEDB8FB-8137-4231-9A18-16A3AE2E188A}"/>
              </a:ext>
            </a:extLst>
          </p:cNvPr>
          <p:cNvGrpSpPr/>
          <p:nvPr userDrawn="1"/>
        </p:nvGrpSpPr>
        <p:grpSpPr>
          <a:xfrm>
            <a:off x="-3786437" y="0"/>
            <a:ext cx="3693386" cy="5359349"/>
            <a:chOff x="-3786437" y="0"/>
            <a:chExt cx="3693386" cy="5359349"/>
          </a:xfrm>
        </p:grpSpPr>
        <p:sp>
          <p:nvSpPr>
            <p:cNvPr id="110" name="Rechthoek 109">
              <a:extLst>
                <a:ext uri="{FF2B5EF4-FFF2-40B4-BE49-F238E27FC236}">
                  <a16:creationId xmlns:a16="http://schemas.microsoft.com/office/drawing/2014/main" id="{0DE66E50-5AF6-4DC8-988B-0ACDB2C38A0E}"/>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Choosing text levels</a:t>
              </a:r>
            </a:p>
          </p:txBody>
        </p:sp>
        <p:sp>
          <p:nvSpPr>
            <p:cNvPr id="111" name="Ovaal 110">
              <a:extLst>
                <a:ext uri="{FF2B5EF4-FFF2-40B4-BE49-F238E27FC236}">
                  <a16:creationId xmlns:a16="http://schemas.microsoft.com/office/drawing/2014/main" id="{FF884010-92D1-4605-B685-0AAA7C0DFEC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12" name="Rechthoek 111">
              <a:extLst>
                <a:ext uri="{FF2B5EF4-FFF2-40B4-BE49-F238E27FC236}">
                  <a16:creationId xmlns:a16="http://schemas.microsoft.com/office/drawing/2014/main" id="{56A65022-2C65-4717-B513-2113A303728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rgbClr val="60A2B1"/>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Bullet</a:t>
              </a:r>
            </a:p>
          </p:txBody>
        </p:sp>
        <p:sp>
          <p:nvSpPr>
            <p:cNvPr id="113" name="Ovaal 112">
              <a:extLst>
                <a:ext uri="{FF2B5EF4-FFF2-40B4-BE49-F238E27FC236}">
                  <a16:creationId xmlns:a16="http://schemas.microsoft.com/office/drawing/2014/main" id="{AED8427F-2ADC-4AB1-AC50-E3F9339707D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114" name="Rechthoek 113">
              <a:extLst>
                <a:ext uri="{FF2B5EF4-FFF2-40B4-BE49-F238E27FC236}">
                  <a16:creationId xmlns:a16="http://schemas.microsoft.com/office/drawing/2014/main" id="{6C417E24-13B6-42FB-80E6-AEA55529E8A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from:</a:t>
              </a:r>
            </a:p>
          </p:txBody>
        </p:sp>
        <p:sp>
          <p:nvSpPr>
            <p:cNvPr id="115" name="Rechthoek 114">
              <a:extLst>
                <a:ext uri="{FF2B5EF4-FFF2-40B4-BE49-F238E27FC236}">
                  <a16:creationId xmlns:a16="http://schemas.microsoft.com/office/drawing/2014/main" id="{6E77B769-697B-4522-B546-FA9CF99BBDD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rgbClr val="60A2B1">
                    <a:lumMod val="60000"/>
                    <a:lumOff val="40000"/>
                  </a:srgbClr>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Sub-bullet #1</a:t>
              </a:r>
            </a:p>
          </p:txBody>
        </p:sp>
        <p:sp>
          <p:nvSpPr>
            <p:cNvPr id="116" name="Ovaal 115">
              <a:extLst>
                <a:ext uri="{FF2B5EF4-FFF2-40B4-BE49-F238E27FC236}">
                  <a16:creationId xmlns:a16="http://schemas.microsoft.com/office/drawing/2014/main" id="{D64C7CE7-DA58-4A26-8DB7-8A6BCC49416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17" name="Rechthoek 116">
              <a:extLst>
                <a:ext uri="{FF2B5EF4-FFF2-40B4-BE49-F238E27FC236}">
                  <a16:creationId xmlns:a16="http://schemas.microsoft.com/office/drawing/2014/main" id="{9EA961C0-8A01-47D0-9CDE-3905D15EC98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rgbClr val="BEC6C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33333"/>
                  </a:solidFill>
                  <a:effectLst/>
                  <a:uLnTx/>
                  <a:uFillTx/>
                  <a:latin typeface="Segoe UI"/>
                  <a:ea typeface="+mn-ea"/>
                  <a:cs typeface="+mn-cs"/>
                </a:rPr>
                <a:t>Sub-bullet #2</a:t>
              </a:r>
            </a:p>
          </p:txBody>
        </p:sp>
        <p:sp>
          <p:nvSpPr>
            <p:cNvPr id="118" name="Ovaal 117">
              <a:extLst>
                <a:ext uri="{FF2B5EF4-FFF2-40B4-BE49-F238E27FC236}">
                  <a16:creationId xmlns:a16="http://schemas.microsoft.com/office/drawing/2014/main" id="{EEA9BEF2-6163-4B86-A2CD-FB7E69CCDE9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19" name="Rechthoek 118">
              <a:extLst>
                <a:ext uri="{FF2B5EF4-FFF2-40B4-BE49-F238E27FC236}">
                  <a16:creationId xmlns:a16="http://schemas.microsoft.com/office/drawing/2014/main" id="{469F8BEA-8818-4829-8529-0C635E1B1F3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Plain text</a:t>
              </a:r>
            </a:p>
          </p:txBody>
        </p:sp>
        <p:sp>
          <p:nvSpPr>
            <p:cNvPr id="120" name="Ovaal 119">
              <a:extLst>
                <a:ext uri="{FF2B5EF4-FFF2-40B4-BE49-F238E27FC236}">
                  <a16:creationId xmlns:a16="http://schemas.microsoft.com/office/drawing/2014/main" id="{1454A4FB-D840-4701-B99A-815DF8EFFED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121" name="Rechthoek 120">
              <a:extLst>
                <a:ext uri="{FF2B5EF4-FFF2-40B4-BE49-F238E27FC236}">
                  <a16:creationId xmlns:a16="http://schemas.microsoft.com/office/drawing/2014/main" id="{B3E8D17B-80A7-4C4C-8ADD-3EA3CC8F706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60A2B1"/>
                  </a:solidFill>
                  <a:effectLst/>
                  <a:uLnTx/>
                  <a:uFillTx/>
                  <a:latin typeface="Segoe UI"/>
                  <a:ea typeface="+mn-ea"/>
                  <a:cs typeface="+mn-cs"/>
                </a:rPr>
                <a:t>Header #1</a:t>
              </a:r>
            </a:p>
          </p:txBody>
        </p:sp>
        <p:sp>
          <p:nvSpPr>
            <p:cNvPr id="122" name="Ovaal 121">
              <a:extLst>
                <a:ext uri="{FF2B5EF4-FFF2-40B4-BE49-F238E27FC236}">
                  <a16:creationId xmlns:a16="http://schemas.microsoft.com/office/drawing/2014/main" id="{8090FE27-E8BD-49C2-A888-C7DF564A5ED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123" name="Rechthoek 122">
              <a:extLst>
                <a:ext uri="{FF2B5EF4-FFF2-40B4-BE49-F238E27FC236}">
                  <a16:creationId xmlns:a16="http://schemas.microsoft.com/office/drawing/2014/main" id="{AED4BD40-E8F7-4284-99DE-65367C2E3D2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rgbClr val="60A2B1"/>
                </a:buClr>
                <a:buSzPct val="100000"/>
                <a:buFont typeface="+mj-lt"/>
                <a:buAutoNum type="arabicPeriod"/>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Numeric bullet</a:t>
              </a:r>
            </a:p>
          </p:txBody>
        </p:sp>
        <p:sp>
          <p:nvSpPr>
            <p:cNvPr id="124" name="Ovaal 123">
              <a:extLst>
                <a:ext uri="{FF2B5EF4-FFF2-40B4-BE49-F238E27FC236}">
                  <a16:creationId xmlns:a16="http://schemas.microsoft.com/office/drawing/2014/main" id="{F1943946-5221-4BDF-8A32-6E8AECE33198}"/>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125" name="Rechthoek 124">
              <a:extLst>
                <a:ext uri="{FF2B5EF4-FFF2-40B4-BE49-F238E27FC236}">
                  <a16:creationId xmlns:a16="http://schemas.microsoft.com/office/drawing/2014/main" id="{28E51CA2-F5E2-4655-B753-04F14FDC21E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rgbClr val="60A2B1"/>
                </a:buClr>
                <a:buSzTx/>
                <a:buFont typeface="+mj-lt"/>
                <a:buAutoNum type="alphaLcPeriod"/>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Alphabetic bullet</a:t>
              </a:r>
            </a:p>
          </p:txBody>
        </p:sp>
        <p:sp>
          <p:nvSpPr>
            <p:cNvPr id="126" name="Ovaal 125">
              <a:extLst>
                <a:ext uri="{FF2B5EF4-FFF2-40B4-BE49-F238E27FC236}">
                  <a16:creationId xmlns:a16="http://schemas.microsoft.com/office/drawing/2014/main" id="{F3B08ED5-B8E6-417C-BF36-797DD8BFAEB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127" name="Rechthoek 126">
              <a:extLst>
                <a:ext uri="{FF2B5EF4-FFF2-40B4-BE49-F238E27FC236}">
                  <a16:creationId xmlns:a16="http://schemas.microsoft.com/office/drawing/2014/main" id="{9A65F12B-1942-4ABC-A45C-4A3A63A9EE0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prstClr val="black"/>
                </a:buClr>
                <a:buSzTx/>
                <a:buFont typeface="Arial" panose="020B0604020202020204" pitchFamily="34" charset="0"/>
                <a:buNone/>
                <a:tabLst/>
                <a:defRPr/>
              </a:pPr>
              <a:r>
                <a:rPr kumimoji="0" lang="en-GB" sz="3200" b="0" i="1" u="none" strike="noStrike" kern="1200" cap="none" spc="0" normalizeH="0" baseline="0" noProof="0" dirty="0">
                  <a:ln>
                    <a:noFill/>
                  </a:ln>
                  <a:solidFill>
                    <a:srgbClr val="60A2B1"/>
                  </a:solidFill>
                  <a:effectLst/>
                  <a:uLnTx/>
                  <a:uFillTx/>
                  <a:latin typeface="Segoe UI"/>
                  <a:ea typeface="+mn-ea"/>
                  <a:cs typeface="+mn-cs"/>
                </a:rPr>
                <a:t>Quote text</a:t>
              </a:r>
            </a:p>
          </p:txBody>
        </p:sp>
        <p:sp>
          <p:nvSpPr>
            <p:cNvPr id="128" name="Ovaal 127">
              <a:extLst>
                <a:ext uri="{FF2B5EF4-FFF2-40B4-BE49-F238E27FC236}">
                  <a16:creationId xmlns:a16="http://schemas.microsoft.com/office/drawing/2014/main" id="{DF88439B-D884-404A-86CD-4ED808604AC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129" name="Rechthoek 128">
              <a:extLst>
                <a:ext uri="{FF2B5EF4-FFF2-40B4-BE49-F238E27FC236}">
                  <a16:creationId xmlns:a16="http://schemas.microsoft.com/office/drawing/2014/main" id="{083240AC-FE15-4CD3-A10B-9DCD860DD6C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600"/>
                </a:spcBef>
                <a:spcAft>
                  <a:spcPts val="600"/>
                </a:spcAft>
                <a:buClr>
                  <a:srgbClr val="60A2B1"/>
                </a:buClr>
                <a:buSzPct val="100000"/>
                <a:buFont typeface="Arial" panose="020B0604020202020204" pitchFamily="34" charset="0"/>
                <a:buNone/>
                <a:tabLst/>
                <a:defRPr/>
              </a:pPr>
              <a:r>
                <a:rPr kumimoji="0" lang="en-GB" sz="1600" b="1" i="0" u="none" strike="noStrike" kern="1200" cap="all" spc="0" normalizeH="0" baseline="0" noProof="0" dirty="0">
                  <a:ln>
                    <a:noFill/>
                  </a:ln>
                  <a:solidFill>
                    <a:srgbClr val="29497C"/>
                  </a:solidFill>
                  <a:effectLst/>
                  <a:uLnTx/>
                  <a:uFillTx/>
                  <a:latin typeface="Segoe UI"/>
                  <a:ea typeface="+mn-ea"/>
                  <a:cs typeface="+mn-cs"/>
                </a:rPr>
                <a:t>Header #2</a:t>
              </a:r>
            </a:p>
          </p:txBody>
        </p:sp>
        <p:sp>
          <p:nvSpPr>
            <p:cNvPr id="130" name="Rechthoek 129">
              <a:extLst>
                <a:ext uri="{FF2B5EF4-FFF2-40B4-BE49-F238E27FC236}">
                  <a16:creationId xmlns:a16="http://schemas.microsoft.com/office/drawing/2014/main" id="{F45318DE-E543-44FB-80C8-59302FFD9C1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grpSp>
          <p:nvGrpSpPr>
            <p:cNvPr id="131" name="ICOON_info">
              <a:extLst>
                <a:ext uri="{FF2B5EF4-FFF2-40B4-BE49-F238E27FC236}">
                  <a16:creationId xmlns:a16="http://schemas.microsoft.com/office/drawing/2014/main" id="{CB380E96-F44C-4E12-B32C-8DAE2147A4C1}"/>
                </a:ext>
              </a:extLst>
            </p:cNvPr>
            <p:cNvGrpSpPr/>
            <p:nvPr userDrawn="1"/>
          </p:nvGrpSpPr>
          <p:grpSpPr>
            <a:xfrm>
              <a:off x="-376736" y="4400186"/>
              <a:ext cx="283685" cy="283685"/>
              <a:chOff x="-510741" y="5913713"/>
              <a:chExt cx="267555" cy="267555"/>
            </a:xfrm>
          </p:grpSpPr>
          <p:sp>
            <p:nvSpPr>
              <p:cNvPr id="179" name="Ovaal 178">
                <a:extLst>
                  <a:ext uri="{FF2B5EF4-FFF2-40B4-BE49-F238E27FC236}">
                    <a16:creationId xmlns:a16="http://schemas.microsoft.com/office/drawing/2014/main" id="{CC9BFF95-B3ED-4566-AC2F-E8FFE8258B6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80" name="Graphic 163" descr="Informatie">
                <a:extLst>
                  <a:ext uri="{FF2B5EF4-FFF2-40B4-BE49-F238E27FC236}">
                    <a16:creationId xmlns:a16="http://schemas.microsoft.com/office/drawing/2014/main" id="{C9435A2D-02CD-4C5F-B1DE-B75B120D221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32" name="VOORBEELD">
              <a:extLst>
                <a:ext uri="{FF2B5EF4-FFF2-40B4-BE49-F238E27FC236}">
                  <a16:creationId xmlns:a16="http://schemas.microsoft.com/office/drawing/2014/main" id="{F61E1AEF-CE2E-4038-AEFD-D3D4E3846293}"/>
                </a:ext>
              </a:extLst>
            </p:cNvPr>
            <p:cNvGrpSpPr/>
            <p:nvPr userDrawn="1"/>
          </p:nvGrpSpPr>
          <p:grpSpPr>
            <a:xfrm>
              <a:off x="-3605171" y="458674"/>
              <a:ext cx="3234311" cy="558875"/>
              <a:chOff x="-3605171" y="458674"/>
              <a:chExt cx="3234311" cy="558875"/>
            </a:xfrm>
          </p:grpSpPr>
          <p:sp>
            <p:nvSpPr>
              <p:cNvPr id="139" name="Rechthoek 138">
                <a:extLst>
                  <a:ext uri="{FF2B5EF4-FFF2-40B4-BE49-F238E27FC236}">
                    <a16:creationId xmlns:a16="http://schemas.microsoft.com/office/drawing/2014/main" id="{14E18101-64FA-4849-A3D3-3EE0940ED3D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Home</a:t>
                </a:r>
              </a:p>
            </p:txBody>
          </p:sp>
          <p:sp>
            <p:nvSpPr>
              <p:cNvPr id="140" name="Rechthoek 139">
                <a:extLst>
                  <a:ext uri="{FF2B5EF4-FFF2-40B4-BE49-F238E27FC236}">
                    <a16:creationId xmlns:a16="http://schemas.microsoft.com/office/drawing/2014/main" id="{56E7375D-3062-4B1B-B996-8AE46EEC648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41" name="Groep 140">
                <a:extLst>
                  <a:ext uri="{FF2B5EF4-FFF2-40B4-BE49-F238E27FC236}">
                    <a16:creationId xmlns:a16="http://schemas.microsoft.com/office/drawing/2014/main" id="{C747B9D2-64AE-4094-8F4C-007F3DDB1F76}"/>
                  </a:ext>
                </a:extLst>
              </p:cNvPr>
              <p:cNvGrpSpPr/>
              <p:nvPr userDrawn="1"/>
            </p:nvGrpSpPr>
            <p:grpSpPr>
              <a:xfrm>
                <a:off x="-3386247" y="830871"/>
                <a:ext cx="139423" cy="109566"/>
                <a:chOff x="-2866744" y="827071"/>
                <a:chExt cx="168701" cy="132575"/>
              </a:xfrm>
            </p:grpSpPr>
            <p:grpSp>
              <p:nvGrpSpPr>
                <p:cNvPr id="172" name="Groep 171">
                  <a:extLst>
                    <a:ext uri="{FF2B5EF4-FFF2-40B4-BE49-F238E27FC236}">
                      <a16:creationId xmlns:a16="http://schemas.microsoft.com/office/drawing/2014/main" id="{1D7C079B-2F01-4CAE-AB9E-14D22663080F}"/>
                    </a:ext>
                  </a:extLst>
                </p:cNvPr>
                <p:cNvGrpSpPr/>
                <p:nvPr userDrawn="1"/>
              </p:nvGrpSpPr>
              <p:grpSpPr>
                <a:xfrm>
                  <a:off x="-2866744" y="827071"/>
                  <a:ext cx="168701" cy="132575"/>
                  <a:chOff x="-2866744" y="827071"/>
                  <a:chExt cx="168701" cy="132575"/>
                </a:xfrm>
              </p:grpSpPr>
              <p:cxnSp>
                <p:nvCxnSpPr>
                  <p:cNvPr id="174" name="Rechte verbindingslijn 173">
                    <a:extLst>
                      <a:ext uri="{FF2B5EF4-FFF2-40B4-BE49-F238E27FC236}">
                        <a16:creationId xmlns:a16="http://schemas.microsoft.com/office/drawing/2014/main" id="{36DF4FA4-C089-46FE-850A-275FAF9CD46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F288CBF2-8E47-48D5-815F-6B4A936A4B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73DB915A-0DE1-4F0B-AB49-05F89839378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D6DEA524-5230-4DC3-99E4-7A82BB26337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74033319-6FB9-4575-A4C3-164BCD1D19A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3" name="Pijl: rechts 172">
                  <a:extLst>
                    <a:ext uri="{FF2B5EF4-FFF2-40B4-BE49-F238E27FC236}">
                      <a16:creationId xmlns:a16="http://schemas.microsoft.com/office/drawing/2014/main" id="{DA5D98CA-5791-421C-BF6B-5DC588DE96E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42" name="Groep 141">
                <a:extLst>
                  <a:ext uri="{FF2B5EF4-FFF2-40B4-BE49-F238E27FC236}">
                    <a16:creationId xmlns:a16="http://schemas.microsoft.com/office/drawing/2014/main" id="{C7046929-78C3-4AB7-958F-D448F70B2887}"/>
                  </a:ext>
                </a:extLst>
              </p:cNvPr>
              <p:cNvGrpSpPr/>
              <p:nvPr userDrawn="1"/>
            </p:nvGrpSpPr>
            <p:grpSpPr>
              <a:xfrm>
                <a:off x="-3605171" y="830871"/>
                <a:ext cx="139423" cy="109566"/>
                <a:chOff x="-2866744" y="518074"/>
                <a:chExt cx="168701" cy="132575"/>
              </a:xfrm>
            </p:grpSpPr>
            <p:grpSp>
              <p:nvGrpSpPr>
                <p:cNvPr id="165" name="Groep 164">
                  <a:extLst>
                    <a:ext uri="{FF2B5EF4-FFF2-40B4-BE49-F238E27FC236}">
                      <a16:creationId xmlns:a16="http://schemas.microsoft.com/office/drawing/2014/main" id="{F3F1347F-3E87-4744-9117-77D981058F50}"/>
                    </a:ext>
                  </a:extLst>
                </p:cNvPr>
                <p:cNvGrpSpPr/>
                <p:nvPr userDrawn="1"/>
              </p:nvGrpSpPr>
              <p:grpSpPr>
                <a:xfrm>
                  <a:off x="-2866744" y="518074"/>
                  <a:ext cx="168701" cy="132575"/>
                  <a:chOff x="-2866744" y="518074"/>
                  <a:chExt cx="168701" cy="132575"/>
                </a:xfrm>
              </p:grpSpPr>
              <p:cxnSp>
                <p:nvCxnSpPr>
                  <p:cNvPr id="167" name="Rechte verbindingslijn 166">
                    <a:extLst>
                      <a:ext uri="{FF2B5EF4-FFF2-40B4-BE49-F238E27FC236}">
                        <a16:creationId xmlns:a16="http://schemas.microsoft.com/office/drawing/2014/main" id="{F9D8D2E3-7F12-4126-B23B-B970B3F3E9B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81E376FE-DB03-4542-BD5F-26D6A8EDC47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4F2B99DE-0C3D-4820-95B3-93C096EEE26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FDCC1D44-435E-4A3B-83A5-F104365E48C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12CA2E92-A71F-4ADC-ADF3-29F2E41AC05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6" name="Pijl: rechts 165">
                  <a:extLst>
                    <a:ext uri="{FF2B5EF4-FFF2-40B4-BE49-F238E27FC236}">
                      <a16:creationId xmlns:a16="http://schemas.microsoft.com/office/drawing/2014/main" id="{4F14E07D-1A62-4992-A4DC-E70D848F7C1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143" name="Rechte verbindingslijn 142">
                <a:extLst>
                  <a:ext uri="{FF2B5EF4-FFF2-40B4-BE49-F238E27FC236}">
                    <a16:creationId xmlns:a16="http://schemas.microsoft.com/office/drawing/2014/main" id="{C07C474E-6E0A-4242-B7F9-74EF5F022F7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4" name="Rechte verbindingslijn 143">
                <a:extLst>
                  <a:ext uri="{FF2B5EF4-FFF2-40B4-BE49-F238E27FC236}">
                    <a16:creationId xmlns:a16="http://schemas.microsoft.com/office/drawing/2014/main" id="{AC06AA26-4E88-4D15-BAA4-2A9A2F5BDD5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5" name="Rechthoek 144">
                <a:extLst>
                  <a:ext uri="{FF2B5EF4-FFF2-40B4-BE49-F238E27FC236}">
                    <a16:creationId xmlns:a16="http://schemas.microsoft.com/office/drawing/2014/main" id="{A8ECF465-2AC4-4112-A303-31F944781F4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up</a:t>
                </a:r>
              </a:p>
            </p:txBody>
          </p:sp>
          <p:sp>
            <p:nvSpPr>
              <p:cNvPr id="146" name="Rechthoek 145">
                <a:extLst>
                  <a:ext uri="{FF2B5EF4-FFF2-40B4-BE49-F238E27FC236}">
                    <a16:creationId xmlns:a16="http://schemas.microsoft.com/office/drawing/2014/main" id="{7E0E37A0-B3D8-4223-9748-51A26A3000E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down</a:t>
                </a:r>
              </a:p>
            </p:txBody>
          </p:sp>
          <p:grpSp>
            <p:nvGrpSpPr>
              <p:cNvPr id="147" name="Groep 146">
                <a:extLst>
                  <a:ext uri="{FF2B5EF4-FFF2-40B4-BE49-F238E27FC236}">
                    <a16:creationId xmlns:a16="http://schemas.microsoft.com/office/drawing/2014/main" id="{62938E6D-01DB-4E46-8356-62A7B77B6536}"/>
                  </a:ext>
                </a:extLst>
              </p:cNvPr>
              <p:cNvGrpSpPr/>
              <p:nvPr userDrawn="1"/>
            </p:nvGrpSpPr>
            <p:grpSpPr>
              <a:xfrm>
                <a:off x="-2916763" y="769168"/>
                <a:ext cx="268738" cy="248381"/>
                <a:chOff x="-2916763" y="769168"/>
                <a:chExt cx="268738" cy="248381"/>
              </a:xfrm>
            </p:grpSpPr>
            <p:sp>
              <p:nvSpPr>
                <p:cNvPr id="157" name="Rechthoek 156">
                  <a:extLst>
                    <a:ext uri="{FF2B5EF4-FFF2-40B4-BE49-F238E27FC236}">
                      <a16:creationId xmlns:a16="http://schemas.microsoft.com/office/drawing/2014/main" id="{598387C7-303B-4DDB-A5A8-67D0F20E079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58" name="Groep 157">
                  <a:extLst>
                    <a:ext uri="{FF2B5EF4-FFF2-40B4-BE49-F238E27FC236}">
                      <a16:creationId xmlns:a16="http://schemas.microsoft.com/office/drawing/2014/main" id="{6C1A2F00-AA06-4394-894B-5D985E99FEAD}"/>
                    </a:ext>
                  </a:extLst>
                </p:cNvPr>
                <p:cNvGrpSpPr/>
                <p:nvPr userDrawn="1"/>
              </p:nvGrpSpPr>
              <p:grpSpPr>
                <a:xfrm>
                  <a:off x="-2866744" y="827071"/>
                  <a:ext cx="168701" cy="132575"/>
                  <a:chOff x="-2866744" y="827071"/>
                  <a:chExt cx="168701" cy="132575"/>
                </a:xfrm>
              </p:grpSpPr>
              <p:cxnSp>
                <p:nvCxnSpPr>
                  <p:cNvPr id="160" name="Rechte verbindingslijn 159">
                    <a:extLst>
                      <a:ext uri="{FF2B5EF4-FFF2-40B4-BE49-F238E27FC236}">
                        <a16:creationId xmlns:a16="http://schemas.microsoft.com/office/drawing/2014/main" id="{AE316800-A676-4561-9C76-96B73CCE8C3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C3592054-135E-4247-B69A-A0B75952205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62338238-1419-4F58-9724-0F5C395C314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30D7AB03-071B-4D1E-A3F5-A9E72FD6F58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76D9FC72-5C49-4585-89D4-4B956466E24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59" name="Pijl: rechts 158">
                  <a:extLst>
                    <a:ext uri="{FF2B5EF4-FFF2-40B4-BE49-F238E27FC236}">
                      <a16:creationId xmlns:a16="http://schemas.microsoft.com/office/drawing/2014/main" id="{916FE75F-8AD8-4759-B6F8-8B7EB5DD818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148" name="Groep 147">
                <a:extLst>
                  <a:ext uri="{FF2B5EF4-FFF2-40B4-BE49-F238E27FC236}">
                    <a16:creationId xmlns:a16="http://schemas.microsoft.com/office/drawing/2014/main" id="{4CFDF48E-A2AD-461E-844C-2E2346073BE0}"/>
                  </a:ext>
                </a:extLst>
              </p:cNvPr>
              <p:cNvGrpSpPr/>
              <p:nvPr userDrawn="1"/>
            </p:nvGrpSpPr>
            <p:grpSpPr>
              <a:xfrm>
                <a:off x="-2916763" y="460171"/>
                <a:ext cx="268738" cy="248381"/>
                <a:chOff x="-2916763" y="460171"/>
                <a:chExt cx="268738" cy="248381"/>
              </a:xfrm>
            </p:grpSpPr>
            <p:sp>
              <p:nvSpPr>
                <p:cNvPr id="149" name="Rechthoek 148">
                  <a:extLst>
                    <a:ext uri="{FF2B5EF4-FFF2-40B4-BE49-F238E27FC236}">
                      <a16:creationId xmlns:a16="http://schemas.microsoft.com/office/drawing/2014/main" id="{158B5AAA-7992-4B22-8CEB-A27F8F7885A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150" name="Groep 149">
                  <a:extLst>
                    <a:ext uri="{FF2B5EF4-FFF2-40B4-BE49-F238E27FC236}">
                      <a16:creationId xmlns:a16="http://schemas.microsoft.com/office/drawing/2014/main" id="{14C4C7F5-643E-4399-9D76-179F1AE4AA80}"/>
                    </a:ext>
                  </a:extLst>
                </p:cNvPr>
                <p:cNvGrpSpPr/>
                <p:nvPr userDrawn="1"/>
              </p:nvGrpSpPr>
              <p:grpSpPr>
                <a:xfrm>
                  <a:off x="-2866744" y="518074"/>
                  <a:ext cx="168701" cy="132575"/>
                  <a:chOff x="-2866744" y="518074"/>
                  <a:chExt cx="168701" cy="132575"/>
                </a:xfrm>
              </p:grpSpPr>
              <p:cxnSp>
                <p:nvCxnSpPr>
                  <p:cNvPr id="152" name="Rechte verbindingslijn 151">
                    <a:extLst>
                      <a:ext uri="{FF2B5EF4-FFF2-40B4-BE49-F238E27FC236}">
                        <a16:creationId xmlns:a16="http://schemas.microsoft.com/office/drawing/2014/main" id="{07B7B7E0-592E-4C8E-8143-7B27CFD77B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5AFFCBFF-4A87-47D5-A03D-2DD29CAC4D2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17351FAF-6B0D-435A-9F7A-0E690F46D45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DF906CE4-4DCE-482B-9315-7235DE2E7E0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8A6B31C7-3E43-4E98-A620-774FC59A4B1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1" name="Pijl: rechts 150">
                  <a:extLst>
                    <a:ext uri="{FF2B5EF4-FFF2-40B4-BE49-F238E27FC236}">
                      <a16:creationId xmlns:a16="http://schemas.microsoft.com/office/drawing/2014/main" id="{49C18DEA-49F6-44A9-88C6-5E3706EF37C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133" name="Groep 132">
              <a:extLst>
                <a:ext uri="{FF2B5EF4-FFF2-40B4-BE49-F238E27FC236}">
                  <a16:creationId xmlns:a16="http://schemas.microsoft.com/office/drawing/2014/main" id="{D9C68137-9BA3-436F-89F1-67FCBD2BEBE5}"/>
                </a:ext>
              </a:extLst>
            </p:cNvPr>
            <p:cNvGrpSpPr/>
            <p:nvPr userDrawn="1"/>
          </p:nvGrpSpPr>
          <p:grpSpPr>
            <a:xfrm>
              <a:off x="-938434" y="4663037"/>
              <a:ext cx="627798" cy="576693"/>
              <a:chOff x="-1753862" y="6112775"/>
              <a:chExt cx="759635" cy="697798"/>
            </a:xfrm>
          </p:grpSpPr>
          <p:grpSp>
            <p:nvGrpSpPr>
              <p:cNvPr id="134" name="Inspireren">
                <a:extLst>
                  <a:ext uri="{FF2B5EF4-FFF2-40B4-BE49-F238E27FC236}">
                    <a16:creationId xmlns:a16="http://schemas.microsoft.com/office/drawing/2014/main" id="{72C7A547-3A07-452E-806C-589D836B544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6" name="Freeform 12">
                  <a:extLst>
                    <a:ext uri="{FF2B5EF4-FFF2-40B4-BE49-F238E27FC236}">
                      <a16:creationId xmlns:a16="http://schemas.microsoft.com/office/drawing/2014/main" id="{3E68D2B4-4DDB-4C24-ACF2-B6522D356DD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37" name="Freeform 13">
                  <a:extLst>
                    <a:ext uri="{FF2B5EF4-FFF2-40B4-BE49-F238E27FC236}">
                      <a16:creationId xmlns:a16="http://schemas.microsoft.com/office/drawing/2014/main" id="{02F597EB-FBD5-4AEE-8136-89A739C0202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38" name="Freeform 14">
                  <a:extLst>
                    <a:ext uri="{FF2B5EF4-FFF2-40B4-BE49-F238E27FC236}">
                      <a16:creationId xmlns:a16="http://schemas.microsoft.com/office/drawing/2014/main" id="{6A8A3D3C-2956-4CC7-8812-E1D2727560C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135" name="Tekstvak 134">
                <a:extLst>
                  <a:ext uri="{FF2B5EF4-FFF2-40B4-BE49-F238E27FC236}">
                    <a16:creationId xmlns:a16="http://schemas.microsoft.com/office/drawing/2014/main" id="{81D4441C-F5A3-4C5B-A0B3-79A8CBA81326}"/>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15780841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M)">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59139" y="719999"/>
            <a:ext cx="7365494" cy="433263"/>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647999" y="756146"/>
            <a:ext cx="6776383" cy="344235"/>
          </a:xfrm>
        </p:spPr>
        <p:txBody>
          <a:bodyPr/>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648000" y="1797668"/>
            <a:ext cx="5120736" cy="417196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F551F-6359-413B-BD6A-4AA16E8143A0}"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rPr>
              <a:t>Place a footer: Insert &gt; Header &amp; Footer</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egoe UI"/>
                  <a:ea typeface="+mn-ea"/>
                  <a:cs typeface="+mn-cs"/>
                </a:rPr>
                <a:t>Text / Image (M)</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91" name="INSTRUCTION">
            <a:extLst>
              <a:ext uri="{FF2B5EF4-FFF2-40B4-BE49-F238E27FC236}">
                <a16:creationId xmlns:a16="http://schemas.microsoft.com/office/drawing/2014/main" id="{9F9BFD70-7334-4CA7-BE4F-D30C9025E7CC}"/>
              </a:ext>
            </a:extLst>
          </p:cNvPr>
          <p:cNvGrpSpPr/>
          <p:nvPr userDrawn="1"/>
        </p:nvGrpSpPr>
        <p:grpSpPr>
          <a:xfrm>
            <a:off x="12377595" y="-1"/>
            <a:ext cx="3693386" cy="6640349"/>
            <a:chOff x="-3786165" y="-1"/>
            <a:chExt cx="3693386" cy="6640349"/>
          </a:xfrm>
        </p:grpSpPr>
        <p:sp>
          <p:nvSpPr>
            <p:cNvPr id="192" name="Rechthoek 191">
              <a:extLst>
                <a:ext uri="{FF2B5EF4-FFF2-40B4-BE49-F238E27FC236}">
                  <a16:creationId xmlns:a16="http://schemas.microsoft.com/office/drawing/2014/main" id="{37813556-46F3-4B42-A597-F2FA3A80735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Insert/edit an image</a:t>
              </a:r>
            </a:p>
          </p:txBody>
        </p:sp>
        <p:sp>
          <p:nvSpPr>
            <p:cNvPr id="193" name="Ovaal 192">
              <a:extLst>
                <a:ext uri="{FF2B5EF4-FFF2-40B4-BE49-F238E27FC236}">
                  <a16:creationId xmlns:a16="http://schemas.microsoft.com/office/drawing/2014/main" id="{1CB46718-FF77-4A5D-892E-50F0501A6FD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94" name="Rechthoek 193">
              <a:extLst>
                <a:ext uri="{FF2B5EF4-FFF2-40B4-BE49-F238E27FC236}">
                  <a16:creationId xmlns:a16="http://schemas.microsoft.com/office/drawing/2014/main" id="{A76AE653-A5AC-4FFF-8ACF-8753F86D8B0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95" name="Ovaal 194">
              <a:extLst>
                <a:ext uri="{FF2B5EF4-FFF2-40B4-BE49-F238E27FC236}">
                  <a16:creationId xmlns:a16="http://schemas.microsoft.com/office/drawing/2014/main" id="{50204CB9-81BB-4BA8-B5EB-7D5174072642}"/>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96" name="Rechthoek 195">
              <a:extLst>
                <a:ext uri="{FF2B5EF4-FFF2-40B4-BE49-F238E27FC236}">
                  <a16:creationId xmlns:a16="http://schemas.microsoft.com/office/drawing/2014/main" id="{BF1EED98-0781-4401-8652-06C3857B1390}"/>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97" name="Ovaal 196">
              <a:extLst>
                <a:ext uri="{FF2B5EF4-FFF2-40B4-BE49-F238E27FC236}">
                  <a16:creationId xmlns:a16="http://schemas.microsoft.com/office/drawing/2014/main" id="{921FCE53-871F-48B0-BC32-0174986D18D0}"/>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98" name="Rechthoek 197">
              <a:extLst>
                <a:ext uri="{FF2B5EF4-FFF2-40B4-BE49-F238E27FC236}">
                  <a16:creationId xmlns:a16="http://schemas.microsoft.com/office/drawing/2014/main" id="{8B89D270-D8D7-42D8-9CAC-307E4603E493}"/>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spheres and scale the image frame with the brackets.</a:t>
              </a:r>
            </a:p>
          </p:txBody>
        </p:sp>
        <p:sp>
          <p:nvSpPr>
            <p:cNvPr id="199" name="Rechthoek 198">
              <a:extLst>
                <a:ext uri="{FF2B5EF4-FFF2-40B4-BE49-F238E27FC236}">
                  <a16:creationId xmlns:a16="http://schemas.microsoft.com/office/drawing/2014/main" id="{E1C8519E-3FC7-4C84-953C-C3199B912F0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00" name="Groep 199">
              <a:extLst>
                <a:ext uri="{FF2B5EF4-FFF2-40B4-BE49-F238E27FC236}">
                  <a16:creationId xmlns:a16="http://schemas.microsoft.com/office/drawing/2014/main" id="{16EB3D1F-9291-4195-8F3C-8FE9E5B8E94E}"/>
                </a:ext>
              </a:extLst>
            </p:cNvPr>
            <p:cNvGrpSpPr/>
            <p:nvPr userDrawn="1"/>
          </p:nvGrpSpPr>
          <p:grpSpPr>
            <a:xfrm>
              <a:off x="-2485819" y="3479783"/>
              <a:ext cx="1222990" cy="563933"/>
              <a:chOff x="-2485819" y="3399207"/>
              <a:chExt cx="1222990" cy="563933"/>
            </a:xfrm>
          </p:grpSpPr>
          <p:sp>
            <p:nvSpPr>
              <p:cNvPr id="239" name="Rechthoek 238">
                <a:extLst>
                  <a:ext uri="{FF2B5EF4-FFF2-40B4-BE49-F238E27FC236}">
                    <a16:creationId xmlns:a16="http://schemas.microsoft.com/office/drawing/2014/main" id="{187F400E-D301-4AC5-BAD4-76ABF0D5307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0" name="Rechthoek 239">
                <a:extLst>
                  <a:ext uri="{FF2B5EF4-FFF2-40B4-BE49-F238E27FC236}">
                    <a16:creationId xmlns:a16="http://schemas.microsoft.com/office/drawing/2014/main" id="{F6A8CE6B-0A51-4CE0-8670-2D6EF085852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41" name="Groep 240">
                <a:extLst>
                  <a:ext uri="{FF2B5EF4-FFF2-40B4-BE49-F238E27FC236}">
                    <a16:creationId xmlns:a16="http://schemas.microsoft.com/office/drawing/2014/main" id="{3029E00D-4190-46A0-9E01-BF06B0217176}"/>
                  </a:ext>
                </a:extLst>
              </p:cNvPr>
              <p:cNvGrpSpPr/>
              <p:nvPr userDrawn="1"/>
            </p:nvGrpSpPr>
            <p:grpSpPr>
              <a:xfrm>
                <a:off x="-2403869" y="3460544"/>
                <a:ext cx="155951" cy="131922"/>
                <a:chOff x="12968836" y="3354170"/>
                <a:chExt cx="404806" cy="342433"/>
              </a:xfrm>
            </p:grpSpPr>
            <p:sp>
              <p:nvSpPr>
                <p:cNvPr id="254" name="Rechthoek: afgeronde hoeken 253">
                  <a:extLst>
                    <a:ext uri="{FF2B5EF4-FFF2-40B4-BE49-F238E27FC236}">
                      <a16:creationId xmlns:a16="http://schemas.microsoft.com/office/drawing/2014/main" id="{40F43203-8B89-499D-B8D8-DD9E8DE850D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5" name="Rechthoek 254">
                  <a:extLst>
                    <a:ext uri="{FF2B5EF4-FFF2-40B4-BE49-F238E27FC236}">
                      <a16:creationId xmlns:a16="http://schemas.microsoft.com/office/drawing/2014/main" id="{4B6066D8-C7D7-43E0-A328-3C173CAABEA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6" name="Rechthoek 255">
                  <a:extLst>
                    <a:ext uri="{FF2B5EF4-FFF2-40B4-BE49-F238E27FC236}">
                      <a16:creationId xmlns:a16="http://schemas.microsoft.com/office/drawing/2014/main" id="{12C5F840-17F4-4667-8E45-749A7CE7240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7" name="Rechthoek 256">
                  <a:extLst>
                    <a:ext uri="{FF2B5EF4-FFF2-40B4-BE49-F238E27FC236}">
                      <a16:creationId xmlns:a16="http://schemas.microsoft.com/office/drawing/2014/main" id="{E0DAF419-113C-4BB8-A3D1-BDE73A2A208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8" name="Rechthoek 257">
                  <a:extLst>
                    <a:ext uri="{FF2B5EF4-FFF2-40B4-BE49-F238E27FC236}">
                      <a16:creationId xmlns:a16="http://schemas.microsoft.com/office/drawing/2014/main" id="{3FCD9F03-4B94-4685-80D9-3C2BEB5272C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9" name="Rechthoek 258">
                  <a:extLst>
                    <a:ext uri="{FF2B5EF4-FFF2-40B4-BE49-F238E27FC236}">
                      <a16:creationId xmlns:a16="http://schemas.microsoft.com/office/drawing/2014/main" id="{83857DA4-B00C-481D-9117-AFEBB3CBBBA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42" name="Groep 241">
                <a:extLst>
                  <a:ext uri="{FF2B5EF4-FFF2-40B4-BE49-F238E27FC236}">
                    <a16:creationId xmlns:a16="http://schemas.microsoft.com/office/drawing/2014/main" id="{50846455-2F17-4228-9094-FDE1DDCB504E}"/>
                  </a:ext>
                </a:extLst>
              </p:cNvPr>
              <p:cNvGrpSpPr/>
              <p:nvPr userDrawn="1"/>
            </p:nvGrpSpPr>
            <p:grpSpPr>
              <a:xfrm>
                <a:off x="-2423424" y="3690208"/>
                <a:ext cx="166739" cy="218963"/>
                <a:chOff x="12940828" y="3950597"/>
                <a:chExt cx="432813" cy="568367"/>
              </a:xfrm>
            </p:grpSpPr>
            <p:grpSp>
              <p:nvGrpSpPr>
                <p:cNvPr id="246" name="Groep 245">
                  <a:extLst>
                    <a:ext uri="{FF2B5EF4-FFF2-40B4-BE49-F238E27FC236}">
                      <a16:creationId xmlns:a16="http://schemas.microsoft.com/office/drawing/2014/main" id="{AC06329A-1D73-46C9-B4DD-1A2D20CF4521}"/>
                    </a:ext>
                  </a:extLst>
                </p:cNvPr>
                <p:cNvGrpSpPr/>
                <p:nvPr userDrawn="1"/>
              </p:nvGrpSpPr>
              <p:grpSpPr>
                <a:xfrm>
                  <a:off x="13000382" y="4006891"/>
                  <a:ext cx="373259" cy="315747"/>
                  <a:chOff x="12968836" y="3354170"/>
                  <a:chExt cx="404806" cy="342433"/>
                </a:xfrm>
              </p:grpSpPr>
              <p:sp>
                <p:nvSpPr>
                  <p:cNvPr id="248" name="Rechthoek: afgeronde hoeken 247">
                    <a:extLst>
                      <a:ext uri="{FF2B5EF4-FFF2-40B4-BE49-F238E27FC236}">
                        <a16:creationId xmlns:a16="http://schemas.microsoft.com/office/drawing/2014/main" id="{F71BAF71-7AEF-4F59-B06E-027B401E0DFE}"/>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9" name="Rechthoek 248">
                    <a:extLst>
                      <a:ext uri="{FF2B5EF4-FFF2-40B4-BE49-F238E27FC236}">
                        <a16:creationId xmlns:a16="http://schemas.microsoft.com/office/drawing/2014/main" id="{054A8126-D360-487A-AAB0-37A26A78315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0" name="Rechthoek 249">
                    <a:extLst>
                      <a:ext uri="{FF2B5EF4-FFF2-40B4-BE49-F238E27FC236}">
                        <a16:creationId xmlns:a16="http://schemas.microsoft.com/office/drawing/2014/main" id="{A145BAF8-E8E1-41B8-96F3-A766A5E103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1" name="Rechthoek 250">
                    <a:extLst>
                      <a:ext uri="{FF2B5EF4-FFF2-40B4-BE49-F238E27FC236}">
                        <a16:creationId xmlns:a16="http://schemas.microsoft.com/office/drawing/2014/main" id="{C0C59954-5D94-4BDD-8AF9-0504D9C921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2" name="Rechthoek 251">
                    <a:extLst>
                      <a:ext uri="{FF2B5EF4-FFF2-40B4-BE49-F238E27FC236}">
                        <a16:creationId xmlns:a16="http://schemas.microsoft.com/office/drawing/2014/main" id="{172F26B3-13A0-4222-A556-6240271C248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3" name="Rechthoek 252">
                    <a:extLst>
                      <a:ext uri="{FF2B5EF4-FFF2-40B4-BE49-F238E27FC236}">
                        <a16:creationId xmlns:a16="http://schemas.microsoft.com/office/drawing/2014/main" id="{C5F61ED1-F295-419C-B701-00372CE8240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47" name="Boog 246">
                  <a:extLst>
                    <a:ext uri="{FF2B5EF4-FFF2-40B4-BE49-F238E27FC236}">
                      <a16:creationId xmlns:a16="http://schemas.microsoft.com/office/drawing/2014/main" id="{A5B4C332-647B-40A5-9BA5-2030469D8DA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43" name="Tekstvak 242">
                <a:extLst>
                  <a:ext uri="{FF2B5EF4-FFF2-40B4-BE49-F238E27FC236}">
                    <a16:creationId xmlns:a16="http://schemas.microsoft.com/office/drawing/2014/main" id="{60D98960-CDF7-46ED-B0F3-64F8B153E3B6}"/>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Layout</a:t>
                </a:r>
              </a:p>
            </p:txBody>
          </p:sp>
          <p:sp>
            <p:nvSpPr>
              <p:cNvPr id="244" name="Tekstvak 243">
                <a:extLst>
                  <a:ext uri="{FF2B5EF4-FFF2-40B4-BE49-F238E27FC236}">
                    <a16:creationId xmlns:a16="http://schemas.microsoft.com/office/drawing/2014/main" id="{87DCA492-131C-4F5F-90FF-1EB1C05EE33A}"/>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Reset slide</a:t>
                </a:r>
              </a:p>
            </p:txBody>
          </p:sp>
          <p:sp>
            <p:nvSpPr>
              <p:cNvPr id="245" name="Vrije vorm: vorm 244">
                <a:extLst>
                  <a:ext uri="{FF2B5EF4-FFF2-40B4-BE49-F238E27FC236}">
                    <a16:creationId xmlns:a16="http://schemas.microsoft.com/office/drawing/2014/main" id="{CDE3E5C6-D357-4BBD-8C27-8BC52EEE404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201" name="Groep 200">
              <a:extLst>
                <a:ext uri="{FF2B5EF4-FFF2-40B4-BE49-F238E27FC236}">
                  <a16:creationId xmlns:a16="http://schemas.microsoft.com/office/drawing/2014/main" id="{8EB27D1F-3F64-4C7A-9FC4-A4B869F9DA54}"/>
                </a:ext>
              </a:extLst>
            </p:cNvPr>
            <p:cNvGrpSpPr/>
            <p:nvPr userDrawn="1"/>
          </p:nvGrpSpPr>
          <p:grpSpPr>
            <a:xfrm>
              <a:off x="-3786165" y="5680652"/>
              <a:ext cx="3693386" cy="959696"/>
              <a:chOff x="-3786437" y="6163468"/>
              <a:chExt cx="3693386" cy="959696"/>
            </a:xfrm>
          </p:grpSpPr>
          <p:sp>
            <p:nvSpPr>
              <p:cNvPr id="229" name="Rechthoek 228">
                <a:extLst>
                  <a:ext uri="{FF2B5EF4-FFF2-40B4-BE49-F238E27FC236}">
                    <a16:creationId xmlns:a16="http://schemas.microsoft.com/office/drawing/2014/main" id="{A0051BED-C744-4D58-8346-B11FE706894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grpSp>
            <p:nvGrpSpPr>
              <p:cNvPr id="230" name="ICOON_info">
                <a:extLst>
                  <a:ext uri="{FF2B5EF4-FFF2-40B4-BE49-F238E27FC236}">
                    <a16:creationId xmlns:a16="http://schemas.microsoft.com/office/drawing/2014/main" id="{CB05D288-B29D-4420-96C7-7BC592EEBD65}"/>
                  </a:ext>
                </a:extLst>
              </p:cNvPr>
              <p:cNvGrpSpPr/>
              <p:nvPr userDrawn="1"/>
            </p:nvGrpSpPr>
            <p:grpSpPr>
              <a:xfrm>
                <a:off x="-376736" y="6163468"/>
                <a:ext cx="283685" cy="283685"/>
                <a:chOff x="-510741" y="5913713"/>
                <a:chExt cx="267555" cy="267555"/>
              </a:xfrm>
            </p:grpSpPr>
            <p:sp>
              <p:nvSpPr>
                <p:cNvPr id="237" name="Ovaal 236">
                  <a:extLst>
                    <a:ext uri="{FF2B5EF4-FFF2-40B4-BE49-F238E27FC236}">
                      <a16:creationId xmlns:a16="http://schemas.microsoft.com/office/drawing/2014/main" id="{B0AD9738-1C9A-4F1D-B482-C5C58293ADD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8" name="Graphic 163" descr="Informatie">
                  <a:extLst>
                    <a:ext uri="{FF2B5EF4-FFF2-40B4-BE49-F238E27FC236}">
                      <a16:creationId xmlns:a16="http://schemas.microsoft.com/office/drawing/2014/main" id="{E2C03F7E-515F-435B-AB97-74BE611448C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31" name="Groep 230">
                <a:extLst>
                  <a:ext uri="{FF2B5EF4-FFF2-40B4-BE49-F238E27FC236}">
                    <a16:creationId xmlns:a16="http://schemas.microsoft.com/office/drawing/2014/main" id="{AE30B54B-A627-4B7F-B94E-5EAA55A9E2C6}"/>
                  </a:ext>
                </a:extLst>
              </p:cNvPr>
              <p:cNvGrpSpPr/>
              <p:nvPr userDrawn="1"/>
            </p:nvGrpSpPr>
            <p:grpSpPr>
              <a:xfrm>
                <a:off x="-938434" y="6420818"/>
                <a:ext cx="627798" cy="576693"/>
                <a:chOff x="-938434" y="4570310"/>
                <a:chExt cx="627798" cy="576693"/>
              </a:xfrm>
            </p:grpSpPr>
            <p:grpSp>
              <p:nvGrpSpPr>
                <p:cNvPr id="232" name="Inspireren">
                  <a:extLst>
                    <a:ext uri="{FF2B5EF4-FFF2-40B4-BE49-F238E27FC236}">
                      <a16:creationId xmlns:a16="http://schemas.microsoft.com/office/drawing/2014/main" id="{AC8223D6-0881-46AA-92B9-FBE47E3FB7C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4" name="Freeform 12">
                    <a:extLst>
                      <a:ext uri="{FF2B5EF4-FFF2-40B4-BE49-F238E27FC236}">
                        <a16:creationId xmlns:a16="http://schemas.microsoft.com/office/drawing/2014/main" id="{A646C8B3-6B5D-4D5F-889A-CF5335259D3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35" name="Freeform 13">
                    <a:extLst>
                      <a:ext uri="{FF2B5EF4-FFF2-40B4-BE49-F238E27FC236}">
                        <a16:creationId xmlns:a16="http://schemas.microsoft.com/office/drawing/2014/main" id="{DE2F7DE2-5775-4FD6-8D6A-C06575C3787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36" name="Freeform 14">
                    <a:extLst>
                      <a:ext uri="{FF2B5EF4-FFF2-40B4-BE49-F238E27FC236}">
                        <a16:creationId xmlns:a16="http://schemas.microsoft.com/office/drawing/2014/main" id="{00B22F81-01F6-4AB5-A979-631EC4A2BE0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233" name="Tekstvak 232">
                  <a:extLst>
                    <a:ext uri="{FF2B5EF4-FFF2-40B4-BE49-F238E27FC236}">
                      <a16:creationId xmlns:a16="http://schemas.microsoft.com/office/drawing/2014/main" id="{4873F484-7CB7-4561-9CD0-90947106598A}"/>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2" name="Groep 201">
              <a:extLst>
                <a:ext uri="{FF2B5EF4-FFF2-40B4-BE49-F238E27FC236}">
                  <a16:creationId xmlns:a16="http://schemas.microsoft.com/office/drawing/2014/main" id="{30BFE6C3-6FD3-4FA7-9744-6BB7B9CC61E5}"/>
                </a:ext>
              </a:extLst>
            </p:cNvPr>
            <p:cNvGrpSpPr/>
            <p:nvPr userDrawn="1"/>
          </p:nvGrpSpPr>
          <p:grpSpPr>
            <a:xfrm>
              <a:off x="-3426806" y="5129582"/>
              <a:ext cx="514284" cy="506545"/>
              <a:chOff x="12617641" y="3403239"/>
              <a:chExt cx="752963" cy="741634"/>
            </a:xfrm>
          </p:grpSpPr>
          <p:grpSp>
            <p:nvGrpSpPr>
              <p:cNvPr id="213" name="Groep 212">
                <a:extLst>
                  <a:ext uri="{FF2B5EF4-FFF2-40B4-BE49-F238E27FC236}">
                    <a16:creationId xmlns:a16="http://schemas.microsoft.com/office/drawing/2014/main" id="{F4EBE1FA-0F5C-4480-9399-CF49C1BCD166}"/>
                  </a:ext>
                </a:extLst>
              </p:cNvPr>
              <p:cNvGrpSpPr/>
              <p:nvPr userDrawn="1"/>
            </p:nvGrpSpPr>
            <p:grpSpPr>
              <a:xfrm>
                <a:off x="12771530" y="3403239"/>
                <a:ext cx="467176" cy="448491"/>
                <a:chOff x="12782157" y="3403239"/>
                <a:chExt cx="467176" cy="448491"/>
              </a:xfrm>
            </p:grpSpPr>
            <p:grpSp>
              <p:nvGrpSpPr>
                <p:cNvPr id="216" name="Groep 215">
                  <a:extLst>
                    <a:ext uri="{FF2B5EF4-FFF2-40B4-BE49-F238E27FC236}">
                      <a16:creationId xmlns:a16="http://schemas.microsoft.com/office/drawing/2014/main" id="{A075EF6A-D53D-4142-A4B2-90ADA9BF17C3}"/>
                    </a:ext>
                  </a:extLst>
                </p:cNvPr>
                <p:cNvGrpSpPr/>
                <p:nvPr userDrawn="1"/>
              </p:nvGrpSpPr>
              <p:grpSpPr>
                <a:xfrm>
                  <a:off x="12782157" y="3403239"/>
                  <a:ext cx="412976" cy="396132"/>
                  <a:chOff x="13554906" y="3320109"/>
                  <a:chExt cx="443917" cy="425811"/>
                </a:xfrm>
              </p:grpSpPr>
              <p:grpSp>
                <p:nvGrpSpPr>
                  <p:cNvPr id="223" name="Groep 222">
                    <a:extLst>
                      <a:ext uri="{FF2B5EF4-FFF2-40B4-BE49-F238E27FC236}">
                        <a16:creationId xmlns:a16="http://schemas.microsoft.com/office/drawing/2014/main" id="{A8A30982-1B4E-413A-9A1A-29F780CBF3A9}"/>
                      </a:ext>
                    </a:extLst>
                  </p:cNvPr>
                  <p:cNvGrpSpPr/>
                  <p:nvPr userDrawn="1"/>
                </p:nvGrpSpPr>
                <p:grpSpPr>
                  <a:xfrm>
                    <a:off x="13554906" y="3320109"/>
                    <a:ext cx="443917" cy="425811"/>
                    <a:chOff x="12909684" y="1276143"/>
                    <a:chExt cx="443917" cy="425811"/>
                  </a:xfrm>
                </p:grpSpPr>
                <p:sp>
                  <p:nvSpPr>
                    <p:cNvPr id="226" name="Rechthoek 225">
                      <a:extLst>
                        <a:ext uri="{FF2B5EF4-FFF2-40B4-BE49-F238E27FC236}">
                          <a16:creationId xmlns:a16="http://schemas.microsoft.com/office/drawing/2014/main" id="{85207F05-3E23-4115-AA92-8A93FDC73CC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7" name="Rechthoek 226">
                      <a:extLst>
                        <a:ext uri="{FF2B5EF4-FFF2-40B4-BE49-F238E27FC236}">
                          <a16:creationId xmlns:a16="http://schemas.microsoft.com/office/drawing/2014/main" id="{82343D89-B91F-449C-A19D-CDF937A6188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8" name="Ovaal 227">
                      <a:extLst>
                        <a:ext uri="{FF2B5EF4-FFF2-40B4-BE49-F238E27FC236}">
                          <a16:creationId xmlns:a16="http://schemas.microsoft.com/office/drawing/2014/main" id="{2A759754-C99B-41DB-A0E1-5908BD2A834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224" name="Afbeelding 223">
                    <a:extLst>
                      <a:ext uri="{FF2B5EF4-FFF2-40B4-BE49-F238E27FC236}">
                        <a16:creationId xmlns:a16="http://schemas.microsoft.com/office/drawing/2014/main" id="{429D8D24-C521-479F-9169-5DA00F5B0AE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25" name="Afbeelding 224">
                    <a:extLst>
                      <a:ext uri="{FF2B5EF4-FFF2-40B4-BE49-F238E27FC236}">
                        <a16:creationId xmlns:a16="http://schemas.microsoft.com/office/drawing/2014/main" id="{C5F942EA-AFC4-4931-80A7-F5696330052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17" name="Groep 216">
                  <a:extLst>
                    <a:ext uri="{FF2B5EF4-FFF2-40B4-BE49-F238E27FC236}">
                      <a16:creationId xmlns:a16="http://schemas.microsoft.com/office/drawing/2014/main" id="{0A47AC70-9E33-4985-92AC-32671B2A7B1D}"/>
                    </a:ext>
                  </a:extLst>
                </p:cNvPr>
                <p:cNvGrpSpPr/>
                <p:nvPr userDrawn="1"/>
              </p:nvGrpSpPr>
              <p:grpSpPr>
                <a:xfrm>
                  <a:off x="13103513" y="3705268"/>
                  <a:ext cx="145820" cy="146462"/>
                  <a:chOff x="13096169" y="3602278"/>
                  <a:chExt cx="145820" cy="146462"/>
                </a:xfrm>
              </p:grpSpPr>
              <p:sp>
                <p:nvSpPr>
                  <p:cNvPr id="221" name="Rechthoek 220">
                    <a:extLst>
                      <a:ext uri="{FF2B5EF4-FFF2-40B4-BE49-F238E27FC236}">
                        <a16:creationId xmlns:a16="http://schemas.microsoft.com/office/drawing/2014/main" id="{1705201E-187A-4E53-8346-1733212450B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2" name="Rechthoek 221">
                    <a:extLst>
                      <a:ext uri="{FF2B5EF4-FFF2-40B4-BE49-F238E27FC236}">
                        <a16:creationId xmlns:a16="http://schemas.microsoft.com/office/drawing/2014/main" id="{FE6D264D-50F4-44BD-B2BA-A62BFD97FDD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18" name="Groep 217">
                  <a:extLst>
                    <a:ext uri="{FF2B5EF4-FFF2-40B4-BE49-F238E27FC236}">
                      <a16:creationId xmlns:a16="http://schemas.microsoft.com/office/drawing/2014/main" id="{98CCAF37-334B-4155-8384-20F6EAD21008}"/>
                    </a:ext>
                  </a:extLst>
                </p:cNvPr>
                <p:cNvGrpSpPr/>
                <p:nvPr userDrawn="1"/>
              </p:nvGrpSpPr>
              <p:grpSpPr>
                <a:xfrm rot="10800000">
                  <a:off x="13061402" y="3665637"/>
                  <a:ext cx="145820" cy="146462"/>
                  <a:chOff x="13096169" y="3602278"/>
                  <a:chExt cx="145820" cy="146462"/>
                </a:xfrm>
              </p:grpSpPr>
              <p:sp>
                <p:nvSpPr>
                  <p:cNvPr id="219" name="Rechthoek 218">
                    <a:extLst>
                      <a:ext uri="{FF2B5EF4-FFF2-40B4-BE49-F238E27FC236}">
                        <a16:creationId xmlns:a16="http://schemas.microsoft.com/office/drawing/2014/main" id="{C9736E6F-AE37-45E7-A5B1-073F8A47646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0" name="Rechthoek 219">
                    <a:extLst>
                      <a:ext uri="{FF2B5EF4-FFF2-40B4-BE49-F238E27FC236}">
                        <a16:creationId xmlns:a16="http://schemas.microsoft.com/office/drawing/2014/main" id="{EF4DFCE4-716C-4F85-8EF9-BF086A7168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214" name="Rechthoek 213">
                <a:extLst>
                  <a:ext uri="{FF2B5EF4-FFF2-40B4-BE49-F238E27FC236}">
                    <a16:creationId xmlns:a16="http://schemas.microsoft.com/office/drawing/2014/main" id="{3FD3412B-436D-4909-84ED-88AF61B1EC3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Crop</a:t>
                </a:r>
              </a:p>
            </p:txBody>
          </p:sp>
          <p:sp>
            <p:nvSpPr>
              <p:cNvPr id="215" name="Gelijkbenige driehoek 214">
                <a:extLst>
                  <a:ext uri="{FF2B5EF4-FFF2-40B4-BE49-F238E27FC236}">
                    <a16:creationId xmlns:a16="http://schemas.microsoft.com/office/drawing/2014/main" id="{014EA193-EE1E-4B3A-95C8-B269ACF5439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03" name="Ovaal 202">
              <a:extLst>
                <a:ext uri="{FF2B5EF4-FFF2-40B4-BE49-F238E27FC236}">
                  <a16:creationId xmlns:a16="http://schemas.microsoft.com/office/drawing/2014/main" id="{141C80E7-5DB6-4AF3-B4CC-68D0774AEB7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04" name="Rechthoek 203">
              <a:extLst>
                <a:ext uri="{FF2B5EF4-FFF2-40B4-BE49-F238E27FC236}">
                  <a16:creationId xmlns:a16="http://schemas.microsoft.com/office/drawing/2014/main" id="{AD49572A-2B4F-4EAA-8C8F-F2DE1A96557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05" name="Rechthoek 204">
              <a:extLst>
                <a:ext uri="{FF2B5EF4-FFF2-40B4-BE49-F238E27FC236}">
                  <a16:creationId xmlns:a16="http://schemas.microsoft.com/office/drawing/2014/main" id="{02B58DC1-26AD-4E8A-B1DD-3DE74774077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grpSp>
          <p:nvGrpSpPr>
            <p:cNvPr id="206" name="Groep 205">
              <a:extLst>
                <a:ext uri="{FF2B5EF4-FFF2-40B4-BE49-F238E27FC236}">
                  <a16:creationId xmlns:a16="http://schemas.microsoft.com/office/drawing/2014/main" id="{94A0B683-71B3-46C3-A924-04C1356B85F7}"/>
                </a:ext>
              </a:extLst>
            </p:cNvPr>
            <p:cNvGrpSpPr/>
            <p:nvPr userDrawn="1"/>
          </p:nvGrpSpPr>
          <p:grpSpPr>
            <a:xfrm>
              <a:off x="-3365484" y="1226982"/>
              <a:ext cx="446937" cy="406485"/>
              <a:chOff x="-3563526" y="1409294"/>
              <a:chExt cx="354190" cy="322133"/>
            </a:xfrm>
          </p:grpSpPr>
          <p:grpSp>
            <p:nvGrpSpPr>
              <p:cNvPr id="207" name="Groep 206">
                <a:extLst>
                  <a:ext uri="{FF2B5EF4-FFF2-40B4-BE49-F238E27FC236}">
                    <a16:creationId xmlns:a16="http://schemas.microsoft.com/office/drawing/2014/main" id="{4D0DA519-D50E-4C1C-B691-5804015F62F2}"/>
                  </a:ext>
                </a:extLst>
              </p:cNvPr>
              <p:cNvGrpSpPr/>
              <p:nvPr userDrawn="1"/>
            </p:nvGrpSpPr>
            <p:grpSpPr>
              <a:xfrm>
                <a:off x="-3499992" y="1409294"/>
                <a:ext cx="225195" cy="195499"/>
                <a:chOff x="8987389" y="1361199"/>
                <a:chExt cx="2200275" cy="1914525"/>
              </a:xfrm>
            </p:grpSpPr>
            <p:sp>
              <p:nvSpPr>
                <p:cNvPr id="209" name="Vrije vorm: vorm 208">
                  <a:extLst>
                    <a:ext uri="{FF2B5EF4-FFF2-40B4-BE49-F238E27FC236}">
                      <a16:creationId xmlns:a16="http://schemas.microsoft.com/office/drawing/2014/main" id="{F436A68F-EDFF-4E8E-AAA8-EB07975DDD1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nvGrpSpPr>
                <p:cNvPr id="210" name="Groep 209">
                  <a:extLst>
                    <a:ext uri="{FF2B5EF4-FFF2-40B4-BE49-F238E27FC236}">
                      <a16:creationId xmlns:a16="http://schemas.microsoft.com/office/drawing/2014/main" id="{A40A3E0F-10C4-44A5-834B-1E41C516AAD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1" name="Vrije vorm: vorm 210">
                    <a:extLst>
                      <a:ext uri="{FF2B5EF4-FFF2-40B4-BE49-F238E27FC236}">
                        <a16:creationId xmlns:a16="http://schemas.microsoft.com/office/drawing/2014/main" id="{CD5D52FE-5E6B-4D32-9E37-A74E97E4E8AC}"/>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212" name="Vrije vorm: vorm 211">
                    <a:extLst>
                      <a:ext uri="{FF2B5EF4-FFF2-40B4-BE49-F238E27FC236}">
                        <a16:creationId xmlns:a16="http://schemas.microsoft.com/office/drawing/2014/main" id="{014E321D-8311-4635-9E92-FC125CCEEC5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grpSp>
          <p:sp>
            <p:nvSpPr>
              <p:cNvPr id="208" name="Tekstvak 207">
                <a:extLst>
                  <a:ext uri="{FF2B5EF4-FFF2-40B4-BE49-F238E27FC236}">
                    <a16:creationId xmlns:a16="http://schemas.microsoft.com/office/drawing/2014/main" id="{A1E34DCB-9808-463A-A882-DC06BAACC85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60" name="INSTRUCTION">
            <a:extLst>
              <a:ext uri="{FF2B5EF4-FFF2-40B4-BE49-F238E27FC236}">
                <a16:creationId xmlns:a16="http://schemas.microsoft.com/office/drawing/2014/main" id="{3E8EA6A8-54FE-4CCC-837B-8E62E87636F4}"/>
              </a:ext>
            </a:extLst>
          </p:cNvPr>
          <p:cNvGrpSpPr/>
          <p:nvPr userDrawn="1"/>
        </p:nvGrpSpPr>
        <p:grpSpPr>
          <a:xfrm>
            <a:off x="-3786437" y="0"/>
            <a:ext cx="3693386" cy="5359349"/>
            <a:chOff x="-3786437" y="0"/>
            <a:chExt cx="3693386" cy="5359349"/>
          </a:xfrm>
        </p:grpSpPr>
        <p:sp>
          <p:nvSpPr>
            <p:cNvPr id="261" name="Rechthoek 260">
              <a:extLst>
                <a:ext uri="{FF2B5EF4-FFF2-40B4-BE49-F238E27FC236}">
                  <a16:creationId xmlns:a16="http://schemas.microsoft.com/office/drawing/2014/main" id="{12420DA9-9DEF-425F-B150-DE44317E2E3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Choosing text levels</a:t>
              </a:r>
            </a:p>
          </p:txBody>
        </p:sp>
        <p:sp>
          <p:nvSpPr>
            <p:cNvPr id="262" name="Ovaal 261">
              <a:extLst>
                <a:ext uri="{FF2B5EF4-FFF2-40B4-BE49-F238E27FC236}">
                  <a16:creationId xmlns:a16="http://schemas.microsoft.com/office/drawing/2014/main" id="{043DA944-B555-4E5F-A52D-A24CBD5F3F5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263" name="Rechthoek 262">
              <a:extLst>
                <a:ext uri="{FF2B5EF4-FFF2-40B4-BE49-F238E27FC236}">
                  <a16:creationId xmlns:a16="http://schemas.microsoft.com/office/drawing/2014/main" id="{0E3E7F27-5B2F-46C3-A750-EE6CFF016A8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rgbClr val="60A2B1"/>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Bullet</a:t>
              </a:r>
            </a:p>
          </p:txBody>
        </p:sp>
        <p:sp>
          <p:nvSpPr>
            <p:cNvPr id="264" name="Ovaal 263">
              <a:extLst>
                <a:ext uri="{FF2B5EF4-FFF2-40B4-BE49-F238E27FC236}">
                  <a16:creationId xmlns:a16="http://schemas.microsoft.com/office/drawing/2014/main" id="{2D3BB3A7-428F-4E0D-947A-2167CD40A98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65" name="Rechthoek 264">
              <a:extLst>
                <a:ext uri="{FF2B5EF4-FFF2-40B4-BE49-F238E27FC236}">
                  <a16:creationId xmlns:a16="http://schemas.microsoft.com/office/drawing/2014/main" id="{2CD9432F-E72C-4B95-BB8E-44F59267A0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from:</a:t>
              </a:r>
            </a:p>
          </p:txBody>
        </p:sp>
        <p:sp>
          <p:nvSpPr>
            <p:cNvPr id="266" name="Rechthoek 265">
              <a:extLst>
                <a:ext uri="{FF2B5EF4-FFF2-40B4-BE49-F238E27FC236}">
                  <a16:creationId xmlns:a16="http://schemas.microsoft.com/office/drawing/2014/main" id="{AB29C18E-4DD5-4A85-9925-A4DAEA6DBD0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rgbClr val="60A2B1">
                    <a:lumMod val="60000"/>
                    <a:lumOff val="40000"/>
                  </a:srgbClr>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Sub-bullet #1</a:t>
              </a:r>
            </a:p>
          </p:txBody>
        </p:sp>
        <p:sp>
          <p:nvSpPr>
            <p:cNvPr id="267" name="Ovaal 266">
              <a:extLst>
                <a:ext uri="{FF2B5EF4-FFF2-40B4-BE49-F238E27FC236}">
                  <a16:creationId xmlns:a16="http://schemas.microsoft.com/office/drawing/2014/main" id="{ECB95700-697A-4403-A9DF-3B57FEE33E7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68" name="Rechthoek 267">
              <a:extLst>
                <a:ext uri="{FF2B5EF4-FFF2-40B4-BE49-F238E27FC236}">
                  <a16:creationId xmlns:a16="http://schemas.microsoft.com/office/drawing/2014/main" id="{8A1A7422-1368-4E2E-9020-3939AAC5E04B}"/>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rgbClr val="BEC6C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33333"/>
                  </a:solidFill>
                  <a:effectLst/>
                  <a:uLnTx/>
                  <a:uFillTx/>
                  <a:latin typeface="Segoe UI"/>
                  <a:ea typeface="+mn-ea"/>
                  <a:cs typeface="+mn-cs"/>
                </a:rPr>
                <a:t>Sub-bullet #2</a:t>
              </a:r>
            </a:p>
          </p:txBody>
        </p:sp>
        <p:sp>
          <p:nvSpPr>
            <p:cNvPr id="269" name="Ovaal 268">
              <a:extLst>
                <a:ext uri="{FF2B5EF4-FFF2-40B4-BE49-F238E27FC236}">
                  <a16:creationId xmlns:a16="http://schemas.microsoft.com/office/drawing/2014/main" id="{EAAEC815-B44C-440A-A622-57B63C8008E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270" name="Rechthoek 269">
              <a:extLst>
                <a:ext uri="{FF2B5EF4-FFF2-40B4-BE49-F238E27FC236}">
                  <a16:creationId xmlns:a16="http://schemas.microsoft.com/office/drawing/2014/main" id="{BEAC1D94-09A7-4A70-B4DC-90B87B6C738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Plain text</a:t>
              </a:r>
            </a:p>
          </p:txBody>
        </p:sp>
        <p:sp>
          <p:nvSpPr>
            <p:cNvPr id="271" name="Ovaal 270">
              <a:extLst>
                <a:ext uri="{FF2B5EF4-FFF2-40B4-BE49-F238E27FC236}">
                  <a16:creationId xmlns:a16="http://schemas.microsoft.com/office/drawing/2014/main" id="{617C0A91-2A14-4E9B-9C30-0D12C89C1792}"/>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272" name="Rechthoek 271">
              <a:extLst>
                <a:ext uri="{FF2B5EF4-FFF2-40B4-BE49-F238E27FC236}">
                  <a16:creationId xmlns:a16="http://schemas.microsoft.com/office/drawing/2014/main" id="{5AF53E92-C58E-4EFD-A666-E9B3E27FE9B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60A2B1"/>
                  </a:solidFill>
                  <a:effectLst/>
                  <a:uLnTx/>
                  <a:uFillTx/>
                  <a:latin typeface="Segoe UI"/>
                  <a:ea typeface="+mn-ea"/>
                  <a:cs typeface="+mn-cs"/>
                </a:rPr>
                <a:t>Header #1</a:t>
              </a:r>
            </a:p>
          </p:txBody>
        </p:sp>
        <p:sp>
          <p:nvSpPr>
            <p:cNvPr id="273" name="Ovaal 272">
              <a:extLst>
                <a:ext uri="{FF2B5EF4-FFF2-40B4-BE49-F238E27FC236}">
                  <a16:creationId xmlns:a16="http://schemas.microsoft.com/office/drawing/2014/main" id="{C45E9964-127D-4657-AB96-F6A6AD9EF49C}"/>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274" name="Rechthoek 273">
              <a:extLst>
                <a:ext uri="{FF2B5EF4-FFF2-40B4-BE49-F238E27FC236}">
                  <a16:creationId xmlns:a16="http://schemas.microsoft.com/office/drawing/2014/main" id="{094A6775-E270-455F-9985-F7D52909671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rgbClr val="60A2B1"/>
                </a:buClr>
                <a:buSzPct val="100000"/>
                <a:buFont typeface="+mj-lt"/>
                <a:buAutoNum type="arabicPeriod"/>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Numeric bullet</a:t>
              </a:r>
            </a:p>
          </p:txBody>
        </p:sp>
        <p:sp>
          <p:nvSpPr>
            <p:cNvPr id="275" name="Ovaal 274">
              <a:extLst>
                <a:ext uri="{FF2B5EF4-FFF2-40B4-BE49-F238E27FC236}">
                  <a16:creationId xmlns:a16="http://schemas.microsoft.com/office/drawing/2014/main" id="{3355B562-7C3C-4A56-9EC3-66B874996785}"/>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276" name="Rechthoek 275">
              <a:extLst>
                <a:ext uri="{FF2B5EF4-FFF2-40B4-BE49-F238E27FC236}">
                  <a16:creationId xmlns:a16="http://schemas.microsoft.com/office/drawing/2014/main" id="{E62882A6-8465-41D1-91CF-9E02CE6D7A36}"/>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rgbClr val="60A2B1"/>
                </a:buClr>
                <a:buSzTx/>
                <a:buFont typeface="+mj-lt"/>
                <a:buAutoNum type="alphaLcPeriod"/>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Alphabetic bullet</a:t>
              </a:r>
            </a:p>
          </p:txBody>
        </p:sp>
        <p:sp>
          <p:nvSpPr>
            <p:cNvPr id="277" name="Ovaal 276">
              <a:extLst>
                <a:ext uri="{FF2B5EF4-FFF2-40B4-BE49-F238E27FC236}">
                  <a16:creationId xmlns:a16="http://schemas.microsoft.com/office/drawing/2014/main" id="{D78F7A09-898C-4690-8225-92A3DD1EDE7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278" name="Rechthoek 277">
              <a:extLst>
                <a:ext uri="{FF2B5EF4-FFF2-40B4-BE49-F238E27FC236}">
                  <a16:creationId xmlns:a16="http://schemas.microsoft.com/office/drawing/2014/main" id="{DA25C23C-E7E9-4BB3-92D6-B17FB963BF0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prstClr val="black"/>
                </a:buClr>
                <a:buSzTx/>
                <a:buFont typeface="Arial" panose="020B0604020202020204" pitchFamily="34" charset="0"/>
                <a:buNone/>
                <a:tabLst/>
                <a:defRPr/>
              </a:pPr>
              <a:r>
                <a:rPr kumimoji="0" lang="en-GB" sz="3200" b="0" i="1" u="none" strike="noStrike" kern="1200" cap="none" spc="0" normalizeH="0" baseline="0" noProof="0" dirty="0">
                  <a:ln>
                    <a:noFill/>
                  </a:ln>
                  <a:solidFill>
                    <a:srgbClr val="60A2B1"/>
                  </a:solidFill>
                  <a:effectLst/>
                  <a:uLnTx/>
                  <a:uFillTx/>
                  <a:latin typeface="Segoe UI"/>
                  <a:ea typeface="+mn-ea"/>
                  <a:cs typeface="+mn-cs"/>
                </a:rPr>
                <a:t>Quote text</a:t>
              </a:r>
            </a:p>
          </p:txBody>
        </p:sp>
        <p:sp>
          <p:nvSpPr>
            <p:cNvPr id="279" name="Ovaal 278">
              <a:extLst>
                <a:ext uri="{FF2B5EF4-FFF2-40B4-BE49-F238E27FC236}">
                  <a16:creationId xmlns:a16="http://schemas.microsoft.com/office/drawing/2014/main" id="{05F0FED3-28C4-452A-BBAC-91EB479C020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280" name="Rechthoek 279">
              <a:extLst>
                <a:ext uri="{FF2B5EF4-FFF2-40B4-BE49-F238E27FC236}">
                  <a16:creationId xmlns:a16="http://schemas.microsoft.com/office/drawing/2014/main" id="{9E0161A2-ECA7-48CF-9E20-07D136F150F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600"/>
                </a:spcBef>
                <a:spcAft>
                  <a:spcPts val="600"/>
                </a:spcAft>
                <a:buClr>
                  <a:srgbClr val="60A2B1"/>
                </a:buClr>
                <a:buSzPct val="100000"/>
                <a:buFont typeface="Arial" panose="020B0604020202020204" pitchFamily="34" charset="0"/>
                <a:buNone/>
                <a:tabLst/>
                <a:defRPr/>
              </a:pPr>
              <a:r>
                <a:rPr kumimoji="0" lang="en-GB" sz="1600" b="1" i="0" u="none" strike="noStrike" kern="1200" cap="all" spc="0" normalizeH="0" baseline="0" noProof="0" dirty="0">
                  <a:ln>
                    <a:noFill/>
                  </a:ln>
                  <a:solidFill>
                    <a:srgbClr val="29497C"/>
                  </a:solidFill>
                  <a:effectLst/>
                  <a:uLnTx/>
                  <a:uFillTx/>
                  <a:latin typeface="Segoe UI"/>
                  <a:ea typeface="+mn-ea"/>
                  <a:cs typeface="+mn-cs"/>
                </a:rPr>
                <a:t>Header #2</a:t>
              </a:r>
            </a:p>
          </p:txBody>
        </p:sp>
        <p:sp>
          <p:nvSpPr>
            <p:cNvPr id="281" name="Rechthoek 280">
              <a:extLst>
                <a:ext uri="{FF2B5EF4-FFF2-40B4-BE49-F238E27FC236}">
                  <a16:creationId xmlns:a16="http://schemas.microsoft.com/office/drawing/2014/main" id="{FE436794-BF23-4C7A-B090-9F2A21C65A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grpSp>
          <p:nvGrpSpPr>
            <p:cNvPr id="282" name="ICOON_info">
              <a:extLst>
                <a:ext uri="{FF2B5EF4-FFF2-40B4-BE49-F238E27FC236}">
                  <a16:creationId xmlns:a16="http://schemas.microsoft.com/office/drawing/2014/main" id="{7B2519EC-4DE4-4B6D-8CE5-9E26C753FF28}"/>
                </a:ext>
              </a:extLst>
            </p:cNvPr>
            <p:cNvGrpSpPr/>
            <p:nvPr userDrawn="1"/>
          </p:nvGrpSpPr>
          <p:grpSpPr>
            <a:xfrm>
              <a:off x="-376736" y="4400186"/>
              <a:ext cx="283685" cy="283685"/>
              <a:chOff x="-510741" y="5913713"/>
              <a:chExt cx="267555" cy="267555"/>
            </a:xfrm>
          </p:grpSpPr>
          <p:sp>
            <p:nvSpPr>
              <p:cNvPr id="330" name="Ovaal 329">
                <a:extLst>
                  <a:ext uri="{FF2B5EF4-FFF2-40B4-BE49-F238E27FC236}">
                    <a16:creationId xmlns:a16="http://schemas.microsoft.com/office/drawing/2014/main" id="{E0A1FE23-1A13-4113-89BA-077E3072BD0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31" name="Graphic 163" descr="Informatie">
                <a:extLst>
                  <a:ext uri="{FF2B5EF4-FFF2-40B4-BE49-F238E27FC236}">
                    <a16:creationId xmlns:a16="http://schemas.microsoft.com/office/drawing/2014/main" id="{C0740CD1-C0B6-4132-A323-BCEA4A9FA12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83" name="VOORBEELD">
              <a:extLst>
                <a:ext uri="{FF2B5EF4-FFF2-40B4-BE49-F238E27FC236}">
                  <a16:creationId xmlns:a16="http://schemas.microsoft.com/office/drawing/2014/main" id="{3B85A5A1-6B95-4F71-9BE7-ABD31D7260B9}"/>
                </a:ext>
              </a:extLst>
            </p:cNvPr>
            <p:cNvGrpSpPr/>
            <p:nvPr userDrawn="1"/>
          </p:nvGrpSpPr>
          <p:grpSpPr>
            <a:xfrm>
              <a:off x="-3605171" y="458674"/>
              <a:ext cx="3234311" cy="558875"/>
              <a:chOff x="-3605171" y="458674"/>
              <a:chExt cx="3234311" cy="558875"/>
            </a:xfrm>
          </p:grpSpPr>
          <p:sp>
            <p:nvSpPr>
              <p:cNvPr id="290" name="Rechthoek 289">
                <a:extLst>
                  <a:ext uri="{FF2B5EF4-FFF2-40B4-BE49-F238E27FC236}">
                    <a16:creationId xmlns:a16="http://schemas.microsoft.com/office/drawing/2014/main" id="{CB7A9733-FAD9-47CA-B1D8-B70DD28ADAB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Home</a:t>
                </a:r>
              </a:p>
            </p:txBody>
          </p:sp>
          <p:sp>
            <p:nvSpPr>
              <p:cNvPr id="291" name="Rechthoek 290">
                <a:extLst>
                  <a:ext uri="{FF2B5EF4-FFF2-40B4-BE49-F238E27FC236}">
                    <a16:creationId xmlns:a16="http://schemas.microsoft.com/office/drawing/2014/main" id="{6A3583D7-7F0C-4373-8FDC-BFD2DAA109C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92" name="Groep 291">
                <a:extLst>
                  <a:ext uri="{FF2B5EF4-FFF2-40B4-BE49-F238E27FC236}">
                    <a16:creationId xmlns:a16="http://schemas.microsoft.com/office/drawing/2014/main" id="{0EF3C614-F246-4ACD-B39B-26F41A53C19E}"/>
                  </a:ext>
                </a:extLst>
              </p:cNvPr>
              <p:cNvGrpSpPr/>
              <p:nvPr userDrawn="1"/>
            </p:nvGrpSpPr>
            <p:grpSpPr>
              <a:xfrm>
                <a:off x="-3386247" y="830871"/>
                <a:ext cx="139423" cy="109566"/>
                <a:chOff x="-2866744" y="827071"/>
                <a:chExt cx="168701" cy="132575"/>
              </a:xfrm>
            </p:grpSpPr>
            <p:grpSp>
              <p:nvGrpSpPr>
                <p:cNvPr id="323" name="Groep 322">
                  <a:extLst>
                    <a:ext uri="{FF2B5EF4-FFF2-40B4-BE49-F238E27FC236}">
                      <a16:creationId xmlns:a16="http://schemas.microsoft.com/office/drawing/2014/main" id="{5D7530F8-0B50-40E5-84D5-4546039C8B88}"/>
                    </a:ext>
                  </a:extLst>
                </p:cNvPr>
                <p:cNvGrpSpPr/>
                <p:nvPr userDrawn="1"/>
              </p:nvGrpSpPr>
              <p:grpSpPr>
                <a:xfrm>
                  <a:off x="-2866744" y="827071"/>
                  <a:ext cx="168701" cy="132575"/>
                  <a:chOff x="-2866744" y="827071"/>
                  <a:chExt cx="168701" cy="132575"/>
                </a:xfrm>
              </p:grpSpPr>
              <p:cxnSp>
                <p:nvCxnSpPr>
                  <p:cNvPr id="325" name="Rechte verbindingslijn 324">
                    <a:extLst>
                      <a:ext uri="{FF2B5EF4-FFF2-40B4-BE49-F238E27FC236}">
                        <a16:creationId xmlns:a16="http://schemas.microsoft.com/office/drawing/2014/main" id="{B4617B44-1CBF-4ACC-969E-D6E5907DD6D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ACE9AF3B-FA2A-4A80-8438-A18FEEF3804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589FD60E-EE0D-41C8-A2C4-07AC27EEED3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289A0769-BB3B-42CD-9068-7ADB2A29D8E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11B91A23-4C7F-4B7D-ADF4-49C2DE41928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4" name="Pijl: rechts 323">
                  <a:extLst>
                    <a:ext uri="{FF2B5EF4-FFF2-40B4-BE49-F238E27FC236}">
                      <a16:creationId xmlns:a16="http://schemas.microsoft.com/office/drawing/2014/main" id="{4FE5029D-3BD4-4507-9812-102FEE578EF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93" name="Groep 292">
                <a:extLst>
                  <a:ext uri="{FF2B5EF4-FFF2-40B4-BE49-F238E27FC236}">
                    <a16:creationId xmlns:a16="http://schemas.microsoft.com/office/drawing/2014/main" id="{0209E004-99F2-4BE8-8B9A-8709A0C7835F}"/>
                  </a:ext>
                </a:extLst>
              </p:cNvPr>
              <p:cNvGrpSpPr/>
              <p:nvPr userDrawn="1"/>
            </p:nvGrpSpPr>
            <p:grpSpPr>
              <a:xfrm>
                <a:off x="-3605171" y="830871"/>
                <a:ext cx="139423" cy="109566"/>
                <a:chOff x="-2866744" y="518074"/>
                <a:chExt cx="168701" cy="132575"/>
              </a:xfrm>
            </p:grpSpPr>
            <p:grpSp>
              <p:nvGrpSpPr>
                <p:cNvPr id="316" name="Groep 315">
                  <a:extLst>
                    <a:ext uri="{FF2B5EF4-FFF2-40B4-BE49-F238E27FC236}">
                      <a16:creationId xmlns:a16="http://schemas.microsoft.com/office/drawing/2014/main" id="{3559633B-519D-487F-9C0B-2C1362775822}"/>
                    </a:ext>
                  </a:extLst>
                </p:cNvPr>
                <p:cNvGrpSpPr/>
                <p:nvPr userDrawn="1"/>
              </p:nvGrpSpPr>
              <p:grpSpPr>
                <a:xfrm>
                  <a:off x="-2866744" y="518074"/>
                  <a:ext cx="168701" cy="132575"/>
                  <a:chOff x="-2866744" y="518074"/>
                  <a:chExt cx="168701" cy="132575"/>
                </a:xfrm>
              </p:grpSpPr>
              <p:cxnSp>
                <p:nvCxnSpPr>
                  <p:cNvPr id="318" name="Rechte verbindingslijn 317">
                    <a:extLst>
                      <a:ext uri="{FF2B5EF4-FFF2-40B4-BE49-F238E27FC236}">
                        <a16:creationId xmlns:a16="http://schemas.microsoft.com/office/drawing/2014/main" id="{2E3F6D5A-5370-4BF3-A8A7-0D758064D8D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CF160A1B-7EDE-456F-878E-3B0131AB222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41DEEF42-3897-4071-85CE-21C782D70E6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ECCE1BAF-F03D-4B9F-BF28-D6709198A73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D6CEDAFA-D021-4680-A8E7-C81E239D08C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7" name="Pijl: rechts 316">
                  <a:extLst>
                    <a:ext uri="{FF2B5EF4-FFF2-40B4-BE49-F238E27FC236}">
                      <a16:creationId xmlns:a16="http://schemas.microsoft.com/office/drawing/2014/main" id="{F4491EB2-8318-4555-B7DB-F31AF8ABBBA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294" name="Rechte verbindingslijn 293">
                <a:extLst>
                  <a:ext uri="{FF2B5EF4-FFF2-40B4-BE49-F238E27FC236}">
                    <a16:creationId xmlns:a16="http://schemas.microsoft.com/office/drawing/2014/main" id="{DA4F5C59-DF0D-4DE6-87A6-C9621871983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5" name="Rechte verbindingslijn 294">
                <a:extLst>
                  <a:ext uri="{FF2B5EF4-FFF2-40B4-BE49-F238E27FC236}">
                    <a16:creationId xmlns:a16="http://schemas.microsoft.com/office/drawing/2014/main" id="{9432C3F9-B2B9-47B6-8616-AAC00A5A5E8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6" name="Rechthoek 295">
                <a:extLst>
                  <a:ext uri="{FF2B5EF4-FFF2-40B4-BE49-F238E27FC236}">
                    <a16:creationId xmlns:a16="http://schemas.microsoft.com/office/drawing/2014/main" id="{802DD12D-578C-4FD6-A63D-F40D389B2F8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up</a:t>
                </a:r>
              </a:p>
            </p:txBody>
          </p:sp>
          <p:sp>
            <p:nvSpPr>
              <p:cNvPr id="297" name="Rechthoek 296">
                <a:extLst>
                  <a:ext uri="{FF2B5EF4-FFF2-40B4-BE49-F238E27FC236}">
                    <a16:creationId xmlns:a16="http://schemas.microsoft.com/office/drawing/2014/main" id="{26E8EB3F-1787-4817-999C-813B2CA903B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down</a:t>
                </a:r>
              </a:p>
            </p:txBody>
          </p:sp>
          <p:grpSp>
            <p:nvGrpSpPr>
              <p:cNvPr id="298" name="Groep 297">
                <a:extLst>
                  <a:ext uri="{FF2B5EF4-FFF2-40B4-BE49-F238E27FC236}">
                    <a16:creationId xmlns:a16="http://schemas.microsoft.com/office/drawing/2014/main" id="{2798B5E6-4B5B-469F-8FD2-8450D46B62E7}"/>
                  </a:ext>
                </a:extLst>
              </p:cNvPr>
              <p:cNvGrpSpPr/>
              <p:nvPr userDrawn="1"/>
            </p:nvGrpSpPr>
            <p:grpSpPr>
              <a:xfrm>
                <a:off x="-2916763" y="769168"/>
                <a:ext cx="268738" cy="248381"/>
                <a:chOff x="-2916763" y="769168"/>
                <a:chExt cx="268738" cy="248381"/>
              </a:xfrm>
            </p:grpSpPr>
            <p:sp>
              <p:nvSpPr>
                <p:cNvPr id="308" name="Rechthoek 307">
                  <a:extLst>
                    <a:ext uri="{FF2B5EF4-FFF2-40B4-BE49-F238E27FC236}">
                      <a16:creationId xmlns:a16="http://schemas.microsoft.com/office/drawing/2014/main" id="{4AC6A96B-77D7-4BD6-8090-AB75E8AD763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09" name="Groep 308">
                  <a:extLst>
                    <a:ext uri="{FF2B5EF4-FFF2-40B4-BE49-F238E27FC236}">
                      <a16:creationId xmlns:a16="http://schemas.microsoft.com/office/drawing/2014/main" id="{E4659AF0-2378-4D2A-AA57-F85509477CD4}"/>
                    </a:ext>
                  </a:extLst>
                </p:cNvPr>
                <p:cNvGrpSpPr/>
                <p:nvPr userDrawn="1"/>
              </p:nvGrpSpPr>
              <p:grpSpPr>
                <a:xfrm>
                  <a:off x="-2866744" y="827071"/>
                  <a:ext cx="168701" cy="132575"/>
                  <a:chOff x="-2866744" y="827071"/>
                  <a:chExt cx="168701" cy="132575"/>
                </a:xfrm>
              </p:grpSpPr>
              <p:cxnSp>
                <p:nvCxnSpPr>
                  <p:cNvPr id="311" name="Rechte verbindingslijn 310">
                    <a:extLst>
                      <a:ext uri="{FF2B5EF4-FFF2-40B4-BE49-F238E27FC236}">
                        <a16:creationId xmlns:a16="http://schemas.microsoft.com/office/drawing/2014/main" id="{BBE7DC76-0191-4EAB-8DAB-8BD297F825C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6549532B-AA62-428D-B4C3-9EC663D2C50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F78D3B4-3496-46A7-9049-397EA87A0AF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59755A36-91E1-4C88-A227-BB46AAAAA7D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5C0DAEE0-4471-480F-8BA6-25D4F93FCA3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0" name="Pijl: rechts 309">
                  <a:extLst>
                    <a:ext uri="{FF2B5EF4-FFF2-40B4-BE49-F238E27FC236}">
                      <a16:creationId xmlns:a16="http://schemas.microsoft.com/office/drawing/2014/main" id="{981C6370-818D-4D12-8771-3DAA7B7B317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99" name="Groep 298">
                <a:extLst>
                  <a:ext uri="{FF2B5EF4-FFF2-40B4-BE49-F238E27FC236}">
                    <a16:creationId xmlns:a16="http://schemas.microsoft.com/office/drawing/2014/main" id="{F62A7D14-CAA6-4206-8A54-C2F5971F7193}"/>
                  </a:ext>
                </a:extLst>
              </p:cNvPr>
              <p:cNvGrpSpPr/>
              <p:nvPr userDrawn="1"/>
            </p:nvGrpSpPr>
            <p:grpSpPr>
              <a:xfrm>
                <a:off x="-2916763" y="460171"/>
                <a:ext cx="268738" cy="248381"/>
                <a:chOff x="-2916763" y="460171"/>
                <a:chExt cx="268738" cy="248381"/>
              </a:xfrm>
            </p:grpSpPr>
            <p:sp>
              <p:nvSpPr>
                <p:cNvPr id="300" name="Rechthoek 299">
                  <a:extLst>
                    <a:ext uri="{FF2B5EF4-FFF2-40B4-BE49-F238E27FC236}">
                      <a16:creationId xmlns:a16="http://schemas.microsoft.com/office/drawing/2014/main" id="{C421F77C-0C04-42D5-A14F-FB5B21925E3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01" name="Groep 300">
                  <a:extLst>
                    <a:ext uri="{FF2B5EF4-FFF2-40B4-BE49-F238E27FC236}">
                      <a16:creationId xmlns:a16="http://schemas.microsoft.com/office/drawing/2014/main" id="{39C45A2A-B8F6-42E8-BD2C-C1497C969C9B}"/>
                    </a:ext>
                  </a:extLst>
                </p:cNvPr>
                <p:cNvGrpSpPr/>
                <p:nvPr userDrawn="1"/>
              </p:nvGrpSpPr>
              <p:grpSpPr>
                <a:xfrm>
                  <a:off x="-2866744" y="518074"/>
                  <a:ext cx="168701" cy="132575"/>
                  <a:chOff x="-2866744" y="518074"/>
                  <a:chExt cx="168701" cy="132575"/>
                </a:xfrm>
              </p:grpSpPr>
              <p:cxnSp>
                <p:nvCxnSpPr>
                  <p:cNvPr id="303" name="Rechte verbindingslijn 302">
                    <a:extLst>
                      <a:ext uri="{FF2B5EF4-FFF2-40B4-BE49-F238E27FC236}">
                        <a16:creationId xmlns:a16="http://schemas.microsoft.com/office/drawing/2014/main" id="{86DCC02F-4763-47E3-B277-0AEF45C73D3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C486DE09-D9F4-490F-9A4C-50D15CCFEC3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E97D1658-729B-4987-876C-FA20A3DA494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5F82DE36-FB9B-4919-8B81-4B5BAFF392C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CC078C73-037C-4048-80BC-6AEDC631281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972E323A-88CA-42C7-87DF-2674A336A5D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284" name="Groep 283">
              <a:extLst>
                <a:ext uri="{FF2B5EF4-FFF2-40B4-BE49-F238E27FC236}">
                  <a16:creationId xmlns:a16="http://schemas.microsoft.com/office/drawing/2014/main" id="{3A83BEFE-D224-42A0-8050-442EB5EB312A}"/>
                </a:ext>
              </a:extLst>
            </p:cNvPr>
            <p:cNvGrpSpPr/>
            <p:nvPr userDrawn="1"/>
          </p:nvGrpSpPr>
          <p:grpSpPr>
            <a:xfrm>
              <a:off x="-938434" y="4663037"/>
              <a:ext cx="627798" cy="576693"/>
              <a:chOff x="-1753862" y="6112775"/>
              <a:chExt cx="759635" cy="697798"/>
            </a:xfrm>
          </p:grpSpPr>
          <p:grpSp>
            <p:nvGrpSpPr>
              <p:cNvPr id="285" name="Inspireren">
                <a:extLst>
                  <a:ext uri="{FF2B5EF4-FFF2-40B4-BE49-F238E27FC236}">
                    <a16:creationId xmlns:a16="http://schemas.microsoft.com/office/drawing/2014/main" id="{DC7AAF21-4677-4246-96C0-B56F2A4B8DC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7" name="Freeform 12">
                  <a:extLst>
                    <a:ext uri="{FF2B5EF4-FFF2-40B4-BE49-F238E27FC236}">
                      <a16:creationId xmlns:a16="http://schemas.microsoft.com/office/drawing/2014/main" id="{9842D8DD-B2BC-4E88-ADF2-2F2C6445465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88" name="Freeform 13">
                  <a:extLst>
                    <a:ext uri="{FF2B5EF4-FFF2-40B4-BE49-F238E27FC236}">
                      <a16:creationId xmlns:a16="http://schemas.microsoft.com/office/drawing/2014/main" id="{38D6DCD1-22F3-4AEF-8151-5FC00E3EC39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89" name="Freeform 14">
                  <a:extLst>
                    <a:ext uri="{FF2B5EF4-FFF2-40B4-BE49-F238E27FC236}">
                      <a16:creationId xmlns:a16="http://schemas.microsoft.com/office/drawing/2014/main" id="{0A0AC982-DFD5-41E1-8F7D-C443C3CC525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286" name="Tekstvak 285">
                <a:extLst>
                  <a:ext uri="{FF2B5EF4-FFF2-40B4-BE49-F238E27FC236}">
                    <a16:creationId xmlns:a16="http://schemas.microsoft.com/office/drawing/2014/main" id="{FC27E777-EA17-45B5-B49F-C2FB17D651F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32816380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slide #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25D5C6E8-7E40-413C-8D0C-CB73748D2472}"/>
              </a:ext>
            </a:extLst>
          </p:cNvPr>
          <p:cNvSpPr>
            <a:spLocks noGrp="1"/>
          </p:cNvSpPr>
          <p:nvPr>
            <p:ph type="pic" sz="quarter" idx="19" hasCustomPrompt="1"/>
          </p:nvPr>
        </p:nvSpPr>
        <p:spPr>
          <a:xfrm>
            <a:off x="-2" y="0"/>
            <a:ext cx="12192002" cy="6858000"/>
          </a:xfrm>
          <a:solidFill>
            <a:schemeClr val="bg2"/>
          </a:solidFill>
        </p:spPr>
        <p:txBody>
          <a:bodyPr lIns="4104000" tIns="936000" rIns="4104000"/>
          <a:lstStyle>
            <a:lvl1pPr marL="0" indent="0" algn="ctr">
              <a:buNone/>
              <a:defRPr sz="12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11732262" y="6905476"/>
            <a:ext cx="2092881" cy="168364"/>
          </a:xfrm>
        </p:spPr>
        <p:txBody>
          <a:bodyPr/>
          <a:lstStyle>
            <a:lvl1pPr algn="ct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38C610D-5268-4AAF-85AA-C2F57CB1C473}" type="datetime4">
              <a:rPr kumimoji="0" lang="en-GB" sz="10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 December 2020</a:t>
            </a:fld>
            <a:endParaRPr kumimoji="0" lang="en-GB" sz="10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6575191" y="6880200"/>
            <a:ext cx="4515550" cy="1683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rPr>
              <a:t>Place a footer: Insert &gt; Header &amp; Footer</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a:xfrm>
            <a:off x="11279005" y="6880200"/>
            <a:ext cx="264993" cy="1683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egoe UI"/>
                  <a:ea typeface="+mn-ea"/>
                  <a:cs typeface="+mn-cs"/>
                </a:rPr>
                <a:t>Break slide #1</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13" name="WAAS">
            <a:extLst>
              <a:ext uri="{FF2B5EF4-FFF2-40B4-BE49-F238E27FC236}">
                <a16:creationId xmlns:a16="http://schemas.microsoft.com/office/drawing/2014/main" id="{4CD48FD6-BB83-4414-AE3E-63343ADDEE8A}"/>
              </a:ext>
            </a:extLst>
          </p:cNvPr>
          <p:cNvSpPr>
            <a:spLocks noGrp="1"/>
          </p:cNvSpPr>
          <p:nvPr>
            <p:ph type="body" sz="quarter" idx="31" hasCustomPrompt="1"/>
          </p:nvPr>
        </p:nvSpPr>
        <p:spPr>
          <a:xfrm>
            <a:off x="-1" y="2334126"/>
            <a:ext cx="9921521" cy="4523874"/>
          </a:xfrm>
          <a:prstGeom prst="rect">
            <a:avLst/>
          </a:prstGeom>
          <a:gradFill flip="none" rotWithShape="1">
            <a:gsLst>
              <a:gs pos="13000">
                <a:schemeClr val="bg1">
                  <a:alpha val="95000"/>
                </a:schemeClr>
              </a:gs>
              <a:gs pos="40000">
                <a:schemeClr val="bg1">
                  <a:alpha val="0"/>
                </a:schemeClr>
              </a:gs>
            </a:gsLst>
            <a:lin ang="18900000" scaled="1"/>
            <a:tileRect/>
          </a:gradFill>
          <a:effectLst/>
        </p:spPr>
        <p:txBody>
          <a:bodyPr wrap="square">
            <a:noAutofit/>
          </a:bodyPr>
          <a:lstStyle>
            <a:lvl1pPr marL="0" indent="0">
              <a:buNone/>
              <a:defRPr sz="100">
                <a:solidFill>
                  <a:schemeClr val="bg1"/>
                </a:solidFill>
              </a:defRPr>
            </a:lvl1pPr>
          </a:lstStyle>
          <a:p>
            <a:pPr lvl="0"/>
            <a:r>
              <a:rPr lang="en-GB" noProof="0" dirty="0"/>
              <a:t> </a:t>
            </a:r>
          </a:p>
        </p:txBody>
      </p:sp>
      <p:sp>
        <p:nvSpPr>
          <p:cNvPr id="12" name="Tijdelijke aanduiding voor tekst 13">
            <a:extLst>
              <a:ext uri="{FF2B5EF4-FFF2-40B4-BE49-F238E27FC236}">
                <a16:creationId xmlns:a16="http://schemas.microsoft.com/office/drawing/2014/main" id="{90B874BE-2D31-41B1-B4A2-2908FDFD3958}"/>
              </a:ext>
            </a:extLst>
          </p:cNvPr>
          <p:cNvSpPr>
            <a:spLocks noGrp="1"/>
          </p:cNvSpPr>
          <p:nvPr>
            <p:ph type="body" sz="quarter" idx="30" hasCustomPrompt="1"/>
          </p:nvPr>
        </p:nvSpPr>
        <p:spPr>
          <a:xfrm>
            <a:off x="353806" y="6255077"/>
            <a:ext cx="1748641" cy="437160"/>
          </a:xfrm>
          <a:blipFill>
            <a:blip r:embed="rId2"/>
            <a:stretch>
              <a:fillRect/>
            </a:stretch>
          </a:blipFill>
        </p:spPr>
        <p:txBody>
          <a:bodyPr/>
          <a:lstStyle>
            <a:lvl1pPr marL="0" indent="0">
              <a:buNone/>
              <a:defRPr sz="100">
                <a:solidFill>
                  <a:srgbClr val="457AB3"/>
                </a:solidFill>
              </a:defRPr>
            </a:lvl1pPr>
          </a:lstStyle>
          <a:p>
            <a:pPr lvl="0"/>
            <a:r>
              <a:rPr lang="en-GB" noProof="0" dirty="0"/>
              <a:t> </a:t>
            </a:r>
          </a:p>
        </p:txBody>
      </p:sp>
      <p:sp>
        <p:nvSpPr>
          <p:cNvPr id="7" name="Titel 6">
            <a:extLst>
              <a:ext uri="{FF2B5EF4-FFF2-40B4-BE49-F238E27FC236}">
                <a16:creationId xmlns:a16="http://schemas.microsoft.com/office/drawing/2014/main" id="{0C7B2A8A-3994-4DF4-9D53-2130A5ECF81E}"/>
              </a:ext>
            </a:extLst>
          </p:cNvPr>
          <p:cNvSpPr>
            <a:spLocks noGrp="1"/>
          </p:cNvSpPr>
          <p:nvPr>
            <p:ph type="title" hasCustomPrompt="1"/>
          </p:nvPr>
        </p:nvSpPr>
        <p:spPr>
          <a:xfrm>
            <a:off x="2270480" y="2719136"/>
            <a:ext cx="7651040" cy="818109"/>
          </a:xfrm>
        </p:spPr>
        <p:txBody>
          <a:bodyPr/>
          <a:lstStyle>
            <a:lvl1pPr algn="ctr">
              <a:defRPr sz="4400"/>
            </a:lvl1pPr>
          </a:lstStyle>
          <a:p>
            <a:r>
              <a:rPr lang="en-GB" noProof="0" dirty="0"/>
              <a:t>Place text here (of max. 1 line)</a:t>
            </a:r>
          </a:p>
        </p:txBody>
      </p:sp>
      <p:sp>
        <p:nvSpPr>
          <p:cNvPr id="21" name="Ondertitel 2">
            <a:extLst>
              <a:ext uri="{FF2B5EF4-FFF2-40B4-BE49-F238E27FC236}">
                <a16:creationId xmlns:a16="http://schemas.microsoft.com/office/drawing/2014/main" id="{960CF664-D41E-4304-B017-DF564362276E}"/>
              </a:ext>
            </a:extLst>
          </p:cNvPr>
          <p:cNvSpPr>
            <a:spLocks noGrp="1"/>
          </p:cNvSpPr>
          <p:nvPr>
            <p:ph type="subTitle" idx="1" hasCustomPrompt="1"/>
          </p:nvPr>
        </p:nvSpPr>
        <p:spPr>
          <a:xfrm>
            <a:off x="2756653" y="3819538"/>
            <a:ext cx="6678694" cy="322480"/>
          </a:xfrm>
        </p:spPr>
        <p:txBody>
          <a:bodyPr anchor="ct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Place the title here</a:t>
            </a:r>
          </a:p>
        </p:txBody>
      </p:sp>
      <p:grpSp>
        <p:nvGrpSpPr>
          <p:cNvPr id="14" name="INSTRUCTION">
            <a:extLst>
              <a:ext uri="{FF2B5EF4-FFF2-40B4-BE49-F238E27FC236}">
                <a16:creationId xmlns:a16="http://schemas.microsoft.com/office/drawing/2014/main" id="{28532BCE-8568-4C7F-A1D8-47AC6E1EB2EB}"/>
              </a:ext>
            </a:extLst>
          </p:cNvPr>
          <p:cNvGrpSpPr/>
          <p:nvPr userDrawn="1"/>
        </p:nvGrpSpPr>
        <p:grpSpPr>
          <a:xfrm>
            <a:off x="-3786165" y="-1"/>
            <a:ext cx="3693386" cy="6640349"/>
            <a:chOff x="-3786165" y="-1"/>
            <a:chExt cx="3693386" cy="6640349"/>
          </a:xfrm>
        </p:grpSpPr>
        <p:sp>
          <p:nvSpPr>
            <p:cNvPr id="15" name="Rechthoek 14">
              <a:extLst>
                <a:ext uri="{FF2B5EF4-FFF2-40B4-BE49-F238E27FC236}">
                  <a16:creationId xmlns:a16="http://schemas.microsoft.com/office/drawing/2014/main" id="{03225046-F966-44AC-BB10-AEB5A652568D}"/>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Insert/edit an image</a:t>
              </a:r>
            </a:p>
          </p:txBody>
        </p:sp>
        <p:sp>
          <p:nvSpPr>
            <p:cNvPr id="16" name="Ovaal 15">
              <a:extLst>
                <a:ext uri="{FF2B5EF4-FFF2-40B4-BE49-F238E27FC236}">
                  <a16:creationId xmlns:a16="http://schemas.microsoft.com/office/drawing/2014/main" id="{CBE5C60A-CD65-4D81-BA44-4E19AB706F1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7" name="Rechthoek 16">
              <a:extLst>
                <a:ext uri="{FF2B5EF4-FFF2-40B4-BE49-F238E27FC236}">
                  <a16:creationId xmlns:a16="http://schemas.microsoft.com/office/drawing/2014/main" id="{E9B52821-B542-40BD-8CC0-E31818D47B7D}"/>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8" name="Ovaal 17">
              <a:extLst>
                <a:ext uri="{FF2B5EF4-FFF2-40B4-BE49-F238E27FC236}">
                  <a16:creationId xmlns:a16="http://schemas.microsoft.com/office/drawing/2014/main" id="{9EA6ABEF-5DDE-4D14-85E7-77A0467D6A0A}"/>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9" name="Rechthoek 18">
              <a:extLst>
                <a:ext uri="{FF2B5EF4-FFF2-40B4-BE49-F238E27FC236}">
                  <a16:creationId xmlns:a16="http://schemas.microsoft.com/office/drawing/2014/main" id="{0E8422D9-D63B-487F-8A8A-13CC3BEB6A98}"/>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0" name="Ovaal 19">
              <a:extLst>
                <a:ext uri="{FF2B5EF4-FFF2-40B4-BE49-F238E27FC236}">
                  <a16:creationId xmlns:a16="http://schemas.microsoft.com/office/drawing/2014/main" id="{F1823110-BB66-483C-B4CF-F8EB6D4F9B7C}"/>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22" name="Rechthoek 21">
              <a:extLst>
                <a:ext uri="{FF2B5EF4-FFF2-40B4-BE49-F238E27FC236}">
                  <a16:creationId xmlns:a16="http://schemas.microsoft.com/office/drawing/2014/main" id="{616FABB7-5A61-41E6-9562-0EB31D3C6CF4}"/>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spheres and scale the image frame with the brackets.</a:t>
              </a:r>
            </a:p>
          </p:txBody>
        </p:sp>
        <p:sp>
          <p:nvSpPr>
            <p:cNvPr id="23" name="Rechthoek 22">
              <a:extLst>
                <a:ext uri="{FF2B5EF4-FFF2-40B4-BE49-F238E27FC236}">
                  <a16:creationId xmlns:a16="http://schemas.microsoft.com/office/drawing/2014/main" id="{E3E2A760-2131-4A63-9269-B97D2C1223F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7" name="Groep 26">
              <a:extLst>
                <a:ext uri="{FF2B5EF4-FFF2-40B4-BE49-F238E27FC236}">
                  <a16:creationId xmlns:a16="http://schemas.microsoft.com/office/drawing/2014/main" id="{8F5A8501-2ADD-4E20-88F0-0784B9417FDC}"/>
                </a:ext>
              </a:extLst>
            </p:cNvPr>
            <p:cNvGrpSpPr/>
            <p:nvPr userDrawn="1"/>
          </p:nvGrpSpPr>
          <p:grpSpPr>
            <a:xfrm>
              <a:off x="-2485819" y="3479783"/>
              <a:ext cx="1222990" cy="563933"/>
              <a:chOff x="-2485819" y="3399207"/>
              <a:chExt cx="1222990" cy="563933"/>
            </a:xfrm>
          </p:grpSpPr>
          <p:sp>
            <p:nvSpPr>
              <p:cNvPr id="66" name="Rechthoek 65">
                <a:extLst>
                  <a:ext uri="{FF2B5EF4-FFF2-40B4-BE49-F238E27FC236}">
                    <a16:creationId xmlns:a16="http://schemas.microsoft.com/office/drawing/2014/main" id="{8B116905-E22E-485B-B334-5205A343CE9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7" name="Rechthoek 66">
                <a:extLst>
                  <a:ext uri="{FF2B5EF4-FFF2-40B4-BE49-F238E27FC236}">
                    <a16:creationId xmlns:a16="http://schemas.microsoft.com/office/drawing/2014/main" id="{67CBC8C2-EA32-4586-BF90-AD3A6175360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68" name="Groep 67">
                <a:extLst>
                  <a:ext uri="{FF2B5EF4-FFF2-40B4-BE49-F238E27FC236}">
                    <a16:creationId xmlns:a16="http://schemas.microsoft.com/office/drawing/2014/main" id="{2A8AF9F2-8B25-456C-A231-5C6494294383}"/>
                  </a:ext>
                </a:extLst>
              </p:cNvPr>
              <p:cNvGrpSpPr/>
              <p:nvPr userDrawn="1"/>
            </p:nvGrpSpPr>
            <p:grpSpPr>
              <a:xfrm>
                <a:off x="-2403869" y="3460544"/>
                <a:ext cx="155951" cy="131922"/>
                <a:chOff x="12968836" y="3354170"/>
                <a:chExt cx="404806" cy="342433"/>
              </a:xfrm>
            </p:grpSpPr>
            <p:sp>
              <p:nvSpPr>
                <p:cNvPr id="81" name="Rechthoek: afgeronde hoeken 80">
                  <a:extLst>
                    <a:ext uri="{FF2B5EF4-FFF2-40B4-BE49-F238E27FC236}">
                      <a16:creationId xmlns:a16="http://schemas.microsoft.com/office/drawing/2014/main" id="{F99E778D-8712-4D55-BC7F-FD71CBC8A69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2" name="Rechthoek 81">
                  <a:extLst>
                    <a:ext uri="{FF2B5EF4-FFF2-40B4-BE49-F238E27FC236}">
                      <a16:creationId xmlns:a16="http://schemas.microsoft.com/office/drawing/2014/main" id="{B0833325-CB86-4E3A-B064-97EA2AB4047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3" name="Rechthoek 82">
                  <a:extLst>
                    <a:ext uri="{FF2B5EF4-FFF2-40B4-BE49-F238E27FC236}">
                      <a16:creationId xmlns:a16="http://schemas.microsoft.com/office/drawing/2014/main" id="{8F653BC2-4491-4083-B2FD-7ADF908448E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4" name="Rechthoek 83">
                  <a:extLst>
                    <a:ext uri="{FF2B5EF4-FFF2-40B4-BE49-F238E27FC236}">
                      <a16:creationId xmlns:a16="http://schemas.microsoft.com/office/drawing/2014/main" id="{A7138E93-805B-4577-9965-AD756DFB7C3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5" name="Rechthoek 84">
                  <a:extLst>
                    <a:ext uri="{FF2B5EF4-FFF2-40B4-BE49-F238E27FC236}">
                      <a16:creationId xmlns:a16="http://schemas.microsoft.com/office/drawing/2014/main" id="{CD1D9714-4037-493E-9365-476763DDD36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6" name="Rechthoek 85">
                  <a:extLst>
                    <a:ext uri="{FF2B5EF4-FFF2-40B4-BE49-F238E27FC236}">
                      <a16:creationId xmlns:a16="http://schemas.microsoft.com/office/drawing/2014/main" id="{EB20BD13-E0B8-4308-82FB-7CDF1B6A878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69" name="Groep 68">
                <a:extLst>
                  <a:ext uri="{FF2B5EF4-FFF2-40B4-BE49-F238E27FC236}">
                    <a16:creationId xmlns:a16="http://schemas.microsoft.com/office/drawing/2014/main" id="{653AC548-AC5F-4482-86B2-156921D9A569}"/>
                  </a:ext>
                </a:extLst>
              </p:cNvPr>
              <p:cNvGrpSpPr/>
              <p:nvPr userDrawn="1"/>
            </p:nvGrpSpPr>
            <p:grpSpPr>
              <a:xfrm>
                <a:off x="-2423424" y="3690208"/>
                <a:ext cx="166739" cy="218963"/>
                <a:chOff x="12940828" y="3950597"/>
                <a:chExt cx="432813" cy="568367"/>
              </a:xfrm>
            </p:grpSpPr>
            <p:grpSp>
              <p:nvGrpSpPr>
                <p:cNvPr id="73" name="Groep 72">
                  <a:extLst>
                    <a:ext uri="{FF2B5EF4-FFF2-40B4-BE49-F238E27FC236}">
                      <a16:creationId xmlns:a16="http://schemas.microsoft.com/office/drawing/2014/main" id="{104B2346-3DDF-40C8-B1EA-A7D6D2233502}"/>
                    </a:ext>
                  </a:extLst>
                </p:cNvPr>
                <p:cNvGrpSpPr/>
                <p:nvPr userDrawn="1"/>
              </p:nvGrpSpPr>
              <p:grpSpPr>
                <a:xfrm>
                  <a:off x="13000382" y="4006891"/>
                  <a:ext cx="373259" cy="315747"/>
                  <a:chOff x="12968836" y="3354170"/>
                  <a:chExt cx="404806" cy="342433"/>
                </a:xfrm>
              </p:grpSpPr>
              <p:sp>
                <p:nvSpPr>
                  <p:cNvPr id="75" name="Rechthoek: afgeronde hoeken 74">
                    <a:extLst>
                      <a:ext uri="{FF2B5EF4-FFF2-40B4-BE49-F238E27FC236}">
                        <a16:creationId xmlns:a16="http://schemas.microsoft.com/office/drawing/2014/main" id="{F3C91619-BA26-436E-9115-816F356E06C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6" name="Rechthoek 75">
                    <a:extLst>
                      <a:ext uri="{FF2B5EF4-FFF2-40B4-BE49-F238E27FC236}">
                        <a16:creationId xmlns:a16="http://schemas.microsoft.com/office/drawing/2014/main" id="{5D2E6A16-D251-4D97-9D71-C848BC44B3A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7" name="Rechthoek 76">
                    <a:extLst>
                      <a:ext uri="{FF2B5EF4-FFF2-40B4-BE49-F238E27FC236}">
                        <a16:creationId xmlns:a16="http://schemas.microsoft.com/office/drawing/2014/main" id="{A36B1325-4275-444D-8FD7-163A72A0BFB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8" name="Rechthoek 77">
                    <a:extLst>
                      <a:ext uri="{FF2B5EF4-FFF2-40B4-BE49-F238E27FC236}">
                        <a16:creationId xmlns:a16="http://schemas.microsoft.com/office/drawing/2014/main" id="{AF23E5C0-6752-48A7-AFBA-982DE56BF33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79" name="Rechthoek 78">
                    <a:extLst>
                      <a:ext uri="{FF2B5EF4-FFF2-40B4-BE49-F238E27FC236}">
                        <a16:creationId xmlns:a16="http://schemas.microsoft.com/office/drawing/2014/main" id="{2D2B4790-CA4A-4C58-B269-AA7D220D6F1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0" name="Rechthoek 79">
                    <a:extLst>
                      <a:ext uri="{FF2B5EF4-FFF2-40B4-BE49-F238E27FC236}">
                        <a16:creationId xmlns:a16="http://schemas.microsoft.com/office/drawing/2014/main" id="{AFF2A789-0D53-4212-B12A-429B0DCC9A6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74" name="Boog 73">
                  <a:extLst>
                    <a:ext uri="{FF2B5EF4-FFF2-40B4-BE49-F238E27FC236}">
                      <a16:creationId xmlns:a16="http://schemas.microsoft.com/office/drawing/2014/main" id="{8DA42835-1B50-4AC0-B431-F6397B500A44}"/>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70" name="Tekstvak 69">
                <a:extLst>
                  <a:ext uri="{FF2B5EF4-FFF2-40B4-BE49-F238E27FC236}">
                    <a16:creationId xmlns:a16="http://schemas.microsoft.com/office/drawing/2014/main" id="{7463C719-1B51-40C7-B1C1-9E07031B788E}"/>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Layout</a:t>
                </a:r>
              </a:p>
            </p:txBody>
          </p:sp>
          <p:sp>
            <p:nvSpPr>
              <p:cNvPr id="71" name="Tekstvak 70">
                <a:extLst>
                  <a:ext uri="{FF2B5EF4-FFF2-40B4-BE49-F238E27FC236}">
                    <a16:creationId xmlns:a16="http://schemas.microsoft.com/office/drawing/2014/main" id="{BF801B29-4BA6-4708-BF44-23920D7D2DC2}"/>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Reset slide</a:t>
                </a:r>
              </a:p>
            </p:txBody>
          </p:sp>
          <p:sp>
            <p:nvSpPr>
              <p:cNvPr id="72" name="Vrije vorm: vorm 71">
                <a:extLst>
                  <a:ext uri="{FF2B5EF4-FFF2-40B4-BE49-F238E27FC236}">
                    <a16:creationId xmlns:a16="http://schemas.microsoft.com/office/drawing/2014/main" id="{F2EFC611-91BE-401B-B494-57EFA4DEFD4D}"/>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28" name="Groep 27">
              <a:extLst>
                <a:ext uri="{FF2B5EF4-FFF2-40B4-BE49-F238E27FC236}">
                  <a16:creationId xmlns:a16="http://schemas.microsoft.com/office/drawing/2014/main" id="{ED80C438-62C9-4F82-93FB-0069BE9C320B}"/>
                </a:ext>
              </a:extLst>
            </p:cNvPr>
            <p:cNvGrpSpPr/>
            <p:nvPr userDrawn="1"/>
          </p:nvGrpSpPr>
          <p:grpSpPr>
            <a:xfrm>
              <a:off x="-3786165" y="5680652"/>
              <a:ext cx="3693386" cy="959696"/>
              <a:chOff x="-3786437" y="6163468"/>
              <a:chExt cx="3693386" cy="959696"/>
            </a:xfrm>
          </p:grpSpPr>
          <p:sp>
            <p:nvSpPr>
              <p:cNvPr id="56" name="Rechthoek 55">
                <a:extLst>
                  <a:ext uri="{FF2B5EF4-FFF2-40B4-BE49-F238E27FC236}">
                    <a16:creationId xmlns:a16="http://schemas.microsoft.com/office/drawing/2014/main" id="{99225A48-F3DA-4DDE-9C2B-BCF95806524B}"/>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grpSp>
            <p:nvGrpSpPr>
              <p:cNvPr id="57" name="ICOON_info">
                <a:extLst>
                  <a:ext uri="{FF2B5EF4-FFF2-40B4-BE49-F238E27FC236}">
                    <a16:creationId xmlns:a16="http://schemas.microsoft.com/office/drawing/2014/main" id="{0BE108E0-9AE4-4DF6-96D9-A01E6F1E8D13}"/>
                  </a:ext>
                </a:extLst>
              </p:cNvPr>
              <p:cNvGrpSpPr/>
              <p:nvPr userDrawn="1"/>
            </p:nvGrpSpPr>
            <p:grpSpPr>
              <a:xfrm>
                <a:off x="-376736" y="6163468"/>
                <a:ext cx="283685" cy="283685"/>
                <a:chOff x="-510741" y="5913713"/>
                <a:chExt cx="267555" cy="267555"/>
              </a:xfrm>
            </p:grpSpPr>
            <p:sp>
              <p:nvSpPr>
                <p:cNvPr id="64" name="Ovaal 63">
                  <a:extLst>
                    <a:ext uri="{FF2B5EF4-FFF2-40B4-BE49-F238E27FC236}">
                      <a16:creationId xmlns:a16="http://schemas.microsoft.com/office/drawing/2014/main" id="{62DBA1AC-CE66-4E8B-B7C1-B9789E5382A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5" name="Graphic 163" descr="Informatie">
                  <a:extLst>
                    <a:ext uri="{FF2B5EF4-FFF2-40B4-BE49-F238E27FC236}">
                      <a16:creationId xmlns:a16="http://schemas.microsoft.com/office/drawing/2014/main" id="{AB896A99-1066-441E-87FF-FA78F949D2D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8" name="Groep 57">
                <a:extLst>
                  <a:ext uri="{FF2B5EF4-FFF2-40B4-BE49-F238E27FC236}">
                    <a16:creationId xmlns:a16="http://schemas.microsoft.com/office/drawing/2014/main" id="{CEF2EA45-E4B1-4077-92E8-D7EDDA91A768}"/>
                  </a:ext>
                </a:extLst>
              </p:cNvPr>
              <p:cNvGrpSpPr/>
              <p:nvPr userDrawn="1"/>
            </p:nvGrpSpPr>
            <p:grpSpPr>
              <a:xfrm>
                <a:off x="-938434" y="6420818"/>
                <a:ext cx="627798" cy="576693"/>
                <a:chOff x="-938434" y="4570310"/>
                <a:chExt cx="627798" cy="576693"/>
              </a:xfrm>
            </p:grpSpPr>
            <p:grpSp>
              <p:nvGrpSpPr>
                <p:cNvPr id="59" name="Inspireren">
                  <a:extLst>
                    <a:ext uri="{FF2B5EF4-FFF2-40B4-BE49-F238E27FC236}">
                      <a16:creationId xmlns:a16="http://schemas.microsoft.com/office/drawing/2014/main" id="{201D6976-B24A-4DA5-B68B-79B5E89DF7B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1" name="Freeform 12">
                    <a:extLst>
                      <a:ext uri="{FF2B5EF4-FFF2-40B4-BE49-F238E27FC236}">
                        <a16:creationId xmlns:a16="http://schemas.microsoft.com/office/drawing/2014/main" id="{E816BED4-061E-4209-A992-CF29F720CAC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62" name="Freeform 13">
                    <a:extLst>
                      <a:ext uri="{FF2B5EF4-FFF2-40B4-BE49-F238E27FC236}">
                        <a16:creationId xmlns:a16="http://schemas.microsoft.com/office/drawing/2014/main" id="{C8B4AA63-8E1A-4AEB-B683-92E49DBD65D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63" name="Freeform 14">
                    <a:extLst>
                      <a:ext uri="{FF2B5EF4-FFF2-40B4-BE49-F238E27FC236}">
                        <a16:creationId xmlns:a16="http://schemas.microsoft.com/office/drawing/2014/main" id="{50851908-8447-4DBF-B824-8E76AB4FDE5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60" name="Tekstvak 59">
                  <a:extLst>
                    <a:ext uri="{FF2B5EF4-FFF2-40B4-BE49-F238E27FC236}">
                      <a16:creationId xmlns:a16="http://schemas.microsoft.com/office/drawing/2014/main" id="{7B8AEA56-0B6D-40FE-9A26-E22143791C99}"/>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9" name="Groep 28">
              <a:extLst>
                <a:ext uri="{FF2B5EF4-FFF2-40B4-BE49-F238E27FC236}">
                  <a16:creationId xmlns:a16="http://schemas.microsoft.com/office/drawing/2014/main" id="{AB1E4109-3923-4279-8ED1-D6C1137C5C4F}"/>
                </a:ext>
              </a:extLst>
            </p:cNvPr>
            <p:cNvGrpSpPr/>
            <p:nvPr userDrawn="1"/>
          </p:nvGrpSpPr>
          <p:grpSpPr>
            <a:xfrm>
              <a:off x="-3426806" y="5129582"/>
              <a:ext cx="514284" cy="506545"/>
              <a:chOff x="12617641" y="3403239"/>
              <a:chExt cx="752963" cy="741634"/>
            </a:xfrm>
          </p:grpSpPr>
          <p:grpSp>
            <p:nvGrpSpPr>
              <p:cNvPr id="40" name="Groep 39">
                <a:extLst>
                  <a:ext uri="{FF2B5EF4-FFF2-40B4-BE49-F238E27FC236}">
                    <a16:creationId xmlns:a16="http://schemas.microsoft.com/office/drawing/2014/main" id="{41122426-8B20-4345-88DE-D0892BF81DA6}"/>
                  </a:ext>
                </a:extLst>
              </p:cNvPr>
              <p:cNvGrpSpPr/>
              <p:nvPr userDrawn="1"/>
            </p:nvGrpSpPr>
            <p:grpSpPr>
              <a:xfrm>
                <a:off x="12771530" y="3403239"/>
                <a:ext cx="467176" cy="448491"/>
                <a:chOff x="12782157" y="3403239"/>
                <a:chExt cx="467176" cy="448491"/>
              </a:xfrm>
            </p:grpSpPr>
            <p:grpSp>
              <p:nvGrpSpPr>
                <p:cNvPr id="43" name="Groep 42">
                  <a:extLst>
                    <a:ext uri="{FF2B5EF4-FFF2-40B4-BE49-F238E27FC236}">
                      <a16:creationId xmlns:a16="http://schemas.microsoft.com/office/drawing/2014/main" id="{DC3C4AF5-3434-446C-ABDC-7AB8E8FBF21A}"/>
                    </a:ext>
                  </a:extLst>
                </p:cNvPr>
                <p:cNvGrpSpPr/>
                <p:nvPr userDrawn="1"/>
              </p:nvGrpSpPr>
              <p:grpSpPr>
                <a:xfrm>
                  <a:off x="12782157" y="3403239"/>
                  <a:ext cx="412976" cy="396132"/>
                  <a:chOff x="13554906" y="3320109"/>
                  <a:chExt cx="443917" cy="425811"/>
                </a:xfrm>
              </p:grpSpPr>
              <p:grpSp>
                <p:nvGrpSpPr>
                  <p:cNvPr id="50" name="Groep 49">
                    <a:extLst>
                      <a:ext uri="{FF2B5EF4-FFF2-40B4-BE49-F238E27FC236}">
                        <a16:creationId xmlns:a16="http://schemas.microsoft.com/office/drawing/2014/main" id="{47AADB87-E8D9-4A25-AE9C-FA5B753E43A9}"/>
                      </a:ext>
                    </a:extLst>
                  </p:cNvPr>
                  <p:cNvGrpSpPr/>
                  <p:nvPr userDrawn="1"/>
                </p:nvGrpSpPr>
                <p:grpSpPr>
                  <a:xfrm>
                    <a:off x="13554906" y="3320109"/>
                    <a:ext cx="443917" cy="425811"/>
                    <a:chOff x="12909684" y="1276143"/>
                    <a:chExt cx="443917" cy="425811"/>
                  </a:xfrm>
                </p:grpSpPr>
                <p:sp>
                  <p:nvSpPr>
                    <p:cNvPr id="53" name="Rechthoek 52">
                      <a:extLst>
                        <a:ext uri="{FF2B5EF4-FFF2-40B4-BE49-F238E27FC236}">
                          <a16:creationId xmlns:a16="http://schemas.microsoft.com/office/drawing/2014/main" id="{44570E2E-7A58-4BA8-9322-3E01CD717B6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4" name="Rechthoek 53">
                      <a:extLst>
                        <a:ext uri="{FF2B5EF4-FFF2-40B4-BE49-F238E27FC236}">
                          <a16:creationId xmlns:a16="http://schemas.microsoft.com/office/drawing/2014/main" id="{7E75D92F-0679-4421-98AE-2C3798A7024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5" name="Ovaal 54">
                      <a:extLst>
                        <a:ext uri="{FF2B5EF4-FFF2-40B4-BE49-F238E27FC236}">
                          <a16:creationId xmlns:a16="http://schemas.microsoft.com/office/drawing/2014/main" id="{81458BB1-4B55-47FA-8711-2A6FA6E4B9B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51" name="Afbeelding 50">
                    <a:extLst>
                      <a:ext uri="{FF2B5EF4-FFF2-40B4-BE49-F238E27FC236}">
                        <a16:creationId xmlns:a16="http://schemas.microsoft.com/office/drawing/2014/main" id="{59AC5AB4-DB58-4BB6-AB7F-B193E3B8DD13}"/>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2" name="Afbeelding 51">
                    <a:extLst>
                      <a:ext uri="{FF2B5EF4-FFF2-40B4-BE49-F238E27FC236}">
                        <a16:creationId xmlns:a16="http://schemas.microsoft.com/office/drawing/2014/main" id="{D0584948-5466-446E-BFB1-ACEE8B8E457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4" name="Groep 43">
                  <a:extLst>
                    <a:ext uri="{FF2B5EF4-FFF2-40B4-BE49-F238E27FC236}">
                      <a16:creationId xmlns:a16="http://schemas.microsoft.com/office/drawing/2014/main" id="{600DF23D-0887-4CDB-8554-824F05A5791C}"/>
                    </a:ext>
                  </a:extLst>
                </p:cNvPr>
                <p:cNvGrpSpPr/>
                <p:nvPr userDrawn="1"/>
              </p:nvGrpSpPr>
              <p:grpSpPr>
                <a:xfrm>
                  <a:off x="13103513" y="3705268"/>
                  <a:ext cx="145820" cy="146462"/>
                  <a:chOff x="13096169" y="3602278"/>
                  <a:chExt cx="145820" cy="146462"/>
                </a:xfrm>
              </p:grpSpPr>
              <p:sp>
                <p:nvSpPr>
                  <p:cNvPr id="48" name="Rechthoek 47">
                    <a:extLst>
                      <a:ext uri="{FF2B5EF4-FFF2-40B4-BE49-F238E27FC236}">
                        <a16:creationId xmlns:a16="http://schemas.microsoft.com/office/drawing/2014/main" id="{270364A9-8DFA-4041-AA52-5728CC97AC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9" name="Rechthoek 48">
                    <a:extLst>
                      <a:ext uri="{FF2B5EF4-FFF2-40B4-BE49-F238E27FC236}">
                        <a16:creationId xmlns:a16="http://schemas.microsoft.com/office/drawing/2014/main" id="{B4E008B5-0F02-4CDA-ADDB-B655950E06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45" name="Groep 44">
                  <a:extLst>
                    <a:ext uri="{FF2B5EF4-FFF2-40B4-BE49-F238E27FC236}">
                      <a16:creationId xmlns:a16="http://schemas.microsoft.com/office/drawing/2014/main" id="{A4F3D570-759C-45F2-A499-B9E4E1A67E80}"/>
                    </a:ext>
                  </a:extLst>
                </p:cNvPr>
                <p:cNvGrpSpPr/>
                <p:nvPr userDrawn="1"/>
              </p:nvGrpSpPr>
              <p:grpSpPr>
                <a:xfrm rot="10800000">
                  <a:off x="13061402" y="3665637"/>
                  <a:ext cx="145820" cy="146462"/>
                  <a:chOff x="13096169" y="3602278"/>
                  <a:chExt cx="145820" cy="146462"/>
                </a:xfrm>
              </p:grpSpPr>
              <p:sp>
                <p:nvSpPr>
                  <p:cNvPr id="46" name="Rechthoek 45">
                    <a:extLst>
                      <a:ext uri="{FF2B5EF4-FFF2-40B4-BE49-F238E27FC236}">
                        <a16:creationId xmlns:a16="http://schemas.microsoft.com/office/drawing/2014/main" id="{085F37CD-B82F-4690-8447-C2E44E3E7BA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47" name="Rechthoek 46">
                    <a:extLst>
                      <a:ext uri="{FF2B5EF4-FFF2-40B4-BE49-F238E27FC236}">
                        <a16:creationId xmlns:a16="http://schemas.microsoft.com/office/drawing/2014/main" id="{5054E6B1-66B8-4135-8A39-C0BC5B9CBED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41" name="Rechthoek 40">
                <a:extLst>
                  <a:ext uri="{FF2B5EF4-FFF2-40B4-BE49-F238E27FC236}">
                    <a16:creationId xmlns:a16="http://schemas.microsoft.com/office/drawing/2014/main" id="{B51836F6-6348-48F9-94D4-4B0A72D4772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Crop</a:t>
                </a:r>
              </a:p>
            </p:txBody>
          </p:sp>
          <p:sp>
            <p:nvSpPr>
              <p:cNvPr id="42" name="Gelijkbenige driehoek 41">
                <a:extLst>
                  <a:ext uri="{FF2B5EF4-FFF2-40B4-BE49-F238E27FC236}">
                    <a16:creationId xmlns:a16="http://schemas.microsoft.com/office/drawing/2014/main" id="{A63359CB-5130-4034-BBB0-9F42085386B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30" name="Ovaal 29">
              <a:extLst>
                <a:ext uri="{FF2B5EF4-FFF2-40B4-BE49-F238E27FC236}">
                  <a16:creationId xmlns:a16="http://schemas.microsoft.com/office/drawing/2014/main" id="{EA4AC983-E122-41D3-9045-E31F5DC1689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31" name="Rechthoek 30">
              <a:extLst>
                <a:ext uri="{FF2B5EF4-FFF2-40B4-BE49-F238E27FC236}">
                  <a16:creationId xmlns:a16="http://schemas.microsoft.com/office/drawing/2014/main" id="{C61FAA71-57BD-4C2A-9989-C09C2236DE21}"/>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32" name="Rechthoek 31">
              <a:extLst>
                <a:ext uri="{FF2B5EF4-FFF2-40B4-BE49-F238E27FC236}">
                  <a16:creationId xmlns:a16="http://schemas.microsoft.com/office/drawing/2014/main" id="{252E5F76-0896-49D3-B898-17900CA85AC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grpSp>
          <p:nvGrpSpPr>
            <p:cNvPr id="33" name="Groep 32">
              <a:extLst>
                <a:ext uri="{FF2B5EF4-FFF2-40B4-BE49-F238E27FC236}">
                  <a16:creationId xmlns:a16="http://schemas.microsoft.com/office/drawing/2014/main" id="{564F1FEA-E3A1-4211-B33B-EBB37671FA02}"/>
                </a:ext>
              </a:extLst>
            </p:cNvPr>
            <p:cNvGrpSpPr/>
            <p:nvPr userDrawn="1"/>
          </p:nvGrpSpPr>
          <p:grpSpPr>
            <a:xfrm>
              <a:off x="-3365484" y="1226982"/>
              <a:ext cx="446937" cy="406485"/>
              <a:chOff x="-3563526" y="1409294"/>
              <a:chExt cx="354190" cy="322133"/>
            </a:xfrm>
          </p:grpSpPr>
          <p:grpSp>
            <p:nvGrpSpPr>
              <p:cNvPr id="34" name="Groep 33">
                <a:extLst>
                  <a:ext uri="{FF2B5EF4-FFF2-40B4-BE49-F238E27FC236}">
                    <a16:creationId xmlns:a16="http://schemas.microsoft.com/office/drawing/2014/main" id="{0EAD215D-8F4E-47D0-9929-051B484D3C66}"/>
                  </a:ext>
                </a:extLst>
              </p:cNvPr>
              <p:cNvGrpSpPr/>
              <p:nvPr userDrawn="1"/>
            </p:nvGrpSpPr>
            <p:grpSpPr>
              <a:xfrm>
                <a:off x="-3499992" y="1409294"/>
                <a:ext cx="225195" cy="195499"/>
                <a:chOff x="8987389" y="1361199"/>
                <a:chExt cx="2200275" cy="1914525"/>
              </a:xfrm>
            </p:grpSpPr>
            <p:sp>
              <p:nvSpPr>
                <p:cNvPr id="36" name="Vrije vorm: vorm 35">
                  <a:extLst>
                    <a:ext uri="{FF2B5EF4-FFF2-40B4-BE49-F238E27FC236}">
                      <a16:creationId xmlns:a16="http://schemas.microsoft.com/office/drawing/2014/main" id="{EB92EB42-55F3-4D7E-8DAB-E18A6C6DA2B6}"/>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nvGrpSpPr>
                <p:cNvPr id="37" name="Groep 36">
                  <a:extLst>
                    <a:ext uri="{FF2B5EF4-FFF2-40B4-BE49-F238E27FC236}">
                      <a16:creationId xmlns:a16="http://schemas.microsoft.com/office/drawing/2014/main" id="{81487748-FEC4-42DB-B8E2-A0F6847BB495}"/>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8" name="Vrije vorm: vorm 37">
                    <a:extLst>
                      <a:ext uri="{FF2B5EF4-FFF2-40B4-BE49-F238E27FC236}">
                        <a16:creationId xmlns:a16="http://schemas.microsoft.com/office/drawing/2014/main" id="{BC465F36-5970-492A-BABE-CE7C2520B13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39" name="Vrije vorm: vorm 38">
                    <a:extLst>
                      <a:ext uri="{FF2B5EF4-FFF2-40B4-BE49-F238E27FC236}">
                        <a16:creationId xmlns:a16="http://schemas.microsoft.com/office/drawing/2014/main" id="{3AB8C5A0-9F84-4A70-8F10-56FA854BBBB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grpSp>
          <p:sp>
            <p:nvSpPr>
              <p:cNvPr id="35" name="Tekstvak 34">
                <a:extLst>
                  <a:ext uri="{FF2B5EF4-FFF2-40B4-BE49-F238E27FC236}">
                    <a16:creationId xmlns:a16="http://schemas.microsoft.com/office/drawing/2014/main" id="{CB61AAC1-819B-48B9-9325-80610A8240D6}"/>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7" name="Tijdelijke aanduiding voor tekst 21">
            <a:extLst>
              <a:ext uri="{FF2B5EF4-FFF2-40B4-BE49-F238E27FC236}">
                <a16:creationId xmlns:a16="http://schemas.microsoft.com/office/drawing/2014/main" id="{F3B7D31B-4CBB-46F0-990A-802E516BC868}"/>
              </a:ext>
            </a:extLst>
          </p:cNvPr>
          <p:cNvSpPr>
            <a:spLocks noGrp="1"/>
          </p:cNvSpPr>
          <p:nvPr>
            <p:ph type="body" sz="quarter" idx="16" hasCustomPrompt="1"/>
          </p:nvPr>
        </p:nvSpPr>
        <p:spPr>
          <a:xfrm rot="10800000">
            <a:off x="-1" y="-6986"/>
            <a:ext cx="711779" cy="1570816"/>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28932 w 1528932"/>
              <a:gd name="connsiteY0" fmla="*/ 0 h 1528932"/>
              <a:gd name="connsiteX1" fmla="*/ 1528932 w 1528932"/>
              <a:gd name="connsiteY1" fmla="*/ 1528932 h 1528932"/>
              <a:gd name="connsiteX2" fmla="*/ 0 w 1528932"/>
              <a:gd name="connsiteY2" fmla="*/ 1528932 h 1528932"/>
              <a:gd name="connsiteX3" fmla="*/ 1528932 w 1528932"/>
              <a:gd name="connsiteY3" fmla="*/ 0 h 1528932"/>
              <a:gd name="connsiteX0" fmla="*/ 1540175 w 1540175"/>
              <a:gd name="connsiteY0" fmla="*/ 0 h 1534005"/>
              <a:gd name="connsiteX1" fmla="*/ 1540175 w 1540175"/>
              <a:gd name="connsiteY1" fmla="*/ 1528932 h 1534005"/>
              <a:gd name="connsiteX2" fmla="*/ 0 w 1540175"/>
              <a:gd name="connsiteY2" fmla="*/ 1534005 h 1534005"/>
              <a:gd name="connsiteX3" fmla="*/ 1540175 w 1540175"/>
              <a:gd name="connsiteY3" fmla="*/ 0 h 1534005"/>
            </a:gdLst>
            <a:ahLst/>
            <a:cxnLst>
              <a:cxn ang="0">
                <a:pos x="connsiteX0" y="connsiteY0"/>
              </a:cxn>
              <a:cxn ang="0">
                <a:pos x="connsiteX1" y="connsiteY1"/>
              </a:cxn>
              <a:cxn ang="0">
                <a:pos x="connsiteX2" y="connsiteY2"/>
              </a:cxn>
              <a:cxn ang="0">
                <a:pos x="connsiteX3" y="connsiteY3"/>
              </a:cxn>
            </a:cxnLst>
            <a:rect l="l" t="t" r="r" b="b"/>
            <a:pathLst>
              <a:path w="1540175" h="1534005">
                <a:moveTo>
                  <a:pt x="1540175" y="0"/>
                </a:moveTo>
                <a:lnTo>
                  <a:pt x="1540175" y="1528932"/>
                </a:lnTo>
                <a:lnTo>
                  <a:pt x="0" y="1534005"/>
                </a:lnTo>
                <a:lnTo>
                  <a:pt x="1540175" y="0"/>
                </a:lnTo>
                <a:close/>
              </a:path>
            </a:pathLst>
          </a:custGeom>
          <a:solidFill>
            <a:schemeClr val="accent1">
              <a:alpha val="30000"/>
            </a:schemeClr>
          </a:solidFill>
        </p:spPr>
        <p:txBody>
          <a:bodyPr wrap="square">
            <a:noAutofit/>
          </a:bodyPr>
          <a:lstStyle>
            <a:lvl1pPr marL="0" indent="0">
              <a:buNone/>
              <a:defRPr sz="100">
                <a:solidFill>
                  <a:schemeClr val="bg1"/>
                </a:solidFill>
              </a:defRPr>
            </a:lvl1pPr>
          </a:lstStyle>
          <a:p>
            <a:pPr lvl="0"/>
            <a:r>
              <a:rPr lang="en-GB" noProof="0"/>
              <a:t> </a:t>
            </a:r>
          </a:p>
        </p:txBody>
      </p:sp>
      <p:sp>
        <p:nvSpPr>
          <p:cNvPr id="88" name="Tijdelijke aanduiding voor tekst 22">
            <a:extLst>
              <a:ext uri="{FF2B5EF4-FFF2-40B4-BE49-F238E27FC236}">
                <a16:creationId xmlns:a16="http://schemas.microsoft.com/office/drawing/2014/main" id="{F6F54E91-B520-43F5-BA43-A0845A0D646F}"/>
              </a:ext>
            </a:extLst>
          </p:cNvPr>
          <p:cNvSpPr>
            <a:spLocks noGrp="1"/>
          </p:cNvSpPr>
          <p:nvPr>
            <p:ph type="body" sz="quarter" idx="17" hasCustomPrompt="1"/>
          </p:nvPr>
        </p:nvSpPr>
        <p:spPr>
          <a:xfrm rot="10800000">
            <a:off x="90926" y="89309"/>
            <a:ext cx="577554" cy="1271899"/>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86001 w 1586001"/>
              <a:gd name="connsiteY0" fmla="*/ 0 h 1528932"/>
              <a:gd name="connsiteX1" fmla="*/ 1586001 w 1586001"/>
              <a:gd name="connsiteY1" fmla="*/ 1528932 h 1528932"/>
              <a:gd name="connsiteX2" fmla="*/ 0 w 1586001"/>
              <a:gd name="connsiteY2" fmla="*/ 1528932 h 1528932"/>
              <a:gd name="connsiteX3" fmla="*/ 1586001 w 1586001"/>
              <a:gd name="connsiteY3" fmla="*/ 0 h 1528932"/>
              <a:gd name="connsiteX0" fmla="*/ 1586001 w 1586001"/>
              <a:gd name="connsiteY0" fmla="*/ 0 h 1535204"/>
              <a:gd name="connsiteX1" fmla="*/ 1586001 w 1586001"/>
              <a:gd name="connsiteY1" fmla="*/ 1535204 h 1535204"/>
              <a:gd name="connsiteX2" fmla="*/ 0 w 1586001"/>
              <a:gd name="connsiteY2" fmla="*/ 1535204 h 1535204"/>
              <a:gd name="connsiteX3" fmla="*/ 1586001 w 1586001"/>
              <a:gd name="connsiteY3" fmla="*/ 0 h 1535204"/>
            </a:gdLst>
            <a:ahLst/>
            <a:cxnLst>
              <a:cxn ang="0">
                <a:pos x="connsiteX0" y="connsiteY0"/>
              </a:cxn>
              <a:cxn ang="0">
                <a:pos x="connsiteX1" y="connsiteY1"/>
              </a:cxn>
              <a:cxn ang="0">
                <a:pos x="connsiteX2" y="connsiteY2"/>
              </a:cxn>
              <a:cxn ang="0">
                <a:pos x="connsiteX3" y="connsiteY3"/>
              </a:cxn>
            </a:cxnLst>
            <a:rect l="l" t="t" r="r" b="b"/>
            <a:pathLst>
              <a:path w="1586001" h="1535204">
                <a:moveTo>
                  <a:pt x="1586001" y="0"/>
                </a:moveTo>
                <a:lnTo>
                  <a:pt x="1586001" y="1535204"/>
                </a:lnTo>
                <a:lnTo>
                  <a:pt x="0" y="1535204"/>
                </a:lnTo>
                <a:cubicBezTo>
                  <a:pt x="509644" y="1025560"/>
                  <a:pt x="1076357" y="509644"/>
                  <a:pt x="1586001" y="0"/>
                </a:cubicBezTo>
                <a:close/>
              </a:path>
            </a:pathLst>
          </a:custGeom>
          <a:solidFill>
            <a:schemeClr val="accent1">
              <a:alpha val="50000"/>
            </a:schemeClr>
          </a:solidFill>
        </p:spPr>
        <p:txBody>
          <a:bodyPr wrap="square">
            <a:noAutofit/>
          </a:bodyPr>
          <a:lstStyle>
            <a:lvl1pPr marL="0" indent="0">
              <a:buNone/>
              <a:defRPr sz="100">
                <a:solidFill>
                  <a:schemeClr val="bg1"/>
                </a:solidFill>
              </a:defRPr>
            </a:lvl1pPr>
          </a:lstStyle>
          <a:p>
            <a:pPr lvl="0"/>
            <a:r>
              <a:rPr lang="en-GB" noProof="0"/>
              <a:t> </a:t>
            </a:r>
          </a:p>
        </p:txBody>
      </p:sp>
      <p:sp>
        <p:nvSpPr>
          <p:cNvPr id="89" name="Tijdelijke aanduiding voor tekst 15">
            <a:extLst>
              <a:ext uri="{FF2B5EF4-FFF2-40B4-BE49-F238E27FC236}">
                <a16:creationId xmlns:a16="http://schemas.microsoft.com/office/drawing/2014/main" id="{F78B2D60-ACDF-4F08-9CED-94F96A73108A}"/>
              </a:ext>
            </a:extLst>
          </p:cNvPr>
          <p:cNvSpPr>
            <a:spLocks noGrp="1"/>
          </p:cNvSpPr>
          <p:nvPr>
            <p:ph type="body" sz="quarter" idx="18" hasCustomPrompt="1"/>
          </p:nvPr>
        </p:nvSpPr>
        <p:spPr>
          <a:xfrm>
            <a:off x="249061" y="202682"/>
            <a:ext cx="119817" cy="243335"/>
          </a:xfrm>
          <a:blipFill>
            <a:blip r:embed="rId5"/>
            <a:stretch>
              <a:fillRect/>
            </a:stretch>
          </a:blipFill>
        </p:spPr>
        <p:txBody>
          <a:bodyPr/>
          <a:lstStyle>
            <a:lvl1pPr marL="0" indent="0">
              <a:buNone/>
              <a:defRPr sz="100">
                <a:solidFill>
                  <a:schemeClr val="accent1"/>
                </a:solidFill>
              </a:defRPr>
            </a:lvl1pPr>
          </a:lstStyle>
          <a:p>
            <a:pPr lvl="0"/>
            <a:r>
              <a:rPr lang="en-GB" noProof="0"/>
              <a:t> </a:t>
            </a:r>
          </a:p>
        </p:txBody>
      </p:sp>
    </p:spTree>
    <p:extLst>
      <p:ext uri="{BB962C8B-B14F-4D97-AF65-F5344CB8AC3E}">
        <p14:creationId xmlns:p14="http://schemas.microsoft.com/office/powerpoint/2010/main" val="22128155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M)">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59139" y="719999"/>
            <a:ext cx="7365494" cy="433263"/>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647999" y="756146"/>
            <a:ext cx="6776383" cy="344235"/>
          </a:xfrm>
        </p:spPr>
        <p:txBody>
          <a:bodyPr/>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648000" y="1797668"/>
            <a:ext cx="5120736" cy="417196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F551F-6359-413B-BD6A-4AA16E8143A0}"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rPr>
              <a:t>Place a footer: Insert &gt; Header &amp; Footer</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Segoe UI"/>
                  <a:ea typeface="+mn-ea"/>
                  <a:cs typeface="+mn-cs"/>
                </a:rPr>
                <a:t>Text / Image (M)</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Segoe UI"/>
                <a:ea typeface="+mn-ea"/>
                <a:cs typeface="+mn-cs"/>
              </a:endParaRPr>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Segoe UI"/>
                <a:ea typeface="+mn-ea"/>
                <a:cs typeface="+mn-cs"/>
              </a:endParaRPr>
            </a:p>
          </p:txBody>
        </p:sp>
      </p:grpSp>
      <p:grpSp>
        <p:nvGrpSpPr>
          <p:cNvPr id="191" name="INSTRUCTION">
            <a:extLst>
              <a:ext uri="{FF2B5EF4-FFF2-40B4-BE49-F238E27FC236}">
                <a16:creationId xmlns:a16="http://schemas.microsoft.com/office/drawing/2014/main" id="{9F9BFD70-7334-4CA7-BE4F-D30C9025E7CC}"/>
              </a:ext>
            </a:extLst>
          </p:cNvPr>
          <p:cNvGrpSpPr/>
          <p:nvPr userDrawn="1"/>
        </p:nvGrpSpPr>
        <p:grpSpPr>
          <a:xfrm>
            <a:off x="12377595" y="-1"/>
            <a:ext cx="3693386" cy="6640349"/>
            <a:chOff x="-3786165" y="-1"/>
            <a:chExt cx="3693386" cy="6640349"/>
          </a:xfrm>
        </p:grpSpPr>
        <p:sp>
          <p:nvSpPr>
            <p:cNvPr id="192" name="Rechthoek 191">
              <a:extLst>
                <a:ext uri="{FF2B5EF4-FFF2-40B4-BE49-F238E27FC236}">
                  <a16:creationId xmlns:a16="http://schemas.microsoft.com/office/drawing/2014/main" id="{37813556-46F3-4B42-A597-F2FA3A80735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Insert/edit an image</a:t>
              </a:r>
            </a:p>
          </p:txBody>
        </p:sp>
        <p:sp>
          <p:nvSpPr>
            <p:cNvPr id="193" name="Ovaal 192">
              <a:extLst>
                <a:ext uri="{FF2B5EF4-FFF2-40B4-BE49-F238E27FC236}">
                  <a16:creationId xmlns:a16="http://schemas.microsoft.com/office/drawing/2014/main" id="{1CB46718-FF77-4A5D-892E-50F0501A6FD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94" name="Rechthoek 193">
              <a:extLst>
                <a:ext uri="{FF2B5EF4-FFF2-40B4-BE49-F238E27FC236}">
                  <a16:creationId xmlns:a16="http://schemas.microsoft.com/office/drawing/2014/main" id="{A76AE653-A5AC-4FFF-8ACF-8753F86D8B0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95" name="Ovaal 194">
              <a:extLst>
                <a:ext uri="{FF2B5EF4-FFF2-40B4-BE49-F238E27FC236}">
                  <a16:creationId xmlns:a16="http://schemas.microsoft.com/office/drawing/2014/main" id="{50204CB9-81BB-4BA8-B5EB-7D5174072642}"/>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196" name="Rechthoek 195">
              <a:extLst>
                <a:ext uri="{FF2B5EF4-FFF2-40B4-BE49-F238E27FC236}">
                  <a16:creationId xmlns:a16="http://schemas.microsoft.com/office/drawing/2014/main" id="{BF1EED98-0781-4401-8652-06C3857B1390}"/>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97" name="Ovaal 196">
              <a:extLst>
                <a:ext uri="{FF2B5EF4-FFF2-40B4-BE49-F238E27FC236}">
                  <a16:creationId xmlns:a16="http://schemas.microsoft.com/office/drawing/2014/main" id="{921FCE53-871F-48B0-BC32-0174986D18D0}"/>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198" name="Rechthoek 197">
              <a:extLst>
                <a:ext uri="{FF2B5EF4-FFF2-40B4-BE49-F238E27FC236}">
                  <a16:creationId xmlns:a16="http://schemas.microsoft.com/office/drawing/2014/main" id="{8B89D270-D8D7-42D8-9CAC-307E4603E493}"/>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spheres and scale the image frame with the brackets.</a:t>
              </a:r>
            </a:p>
          </p:txBody>
        </p:sp>
        <p:sp>
          <p:nvSpPr>
            <p:cNvPr id="199" name="Rechthoek 198">
              <a:extLst>
                <a:ext uri="{FF2B5EF4-FFF2-40B4-BE49-F238E27FC236}">
                  <a16:creationId xmlns:a16="http://schemas.microsoft.com/office/drawing/2014/main" id="{E1C8519E-3FC7-4C84-953C-C3199B912F0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00" name="Groep 199">
              <a:extLst>
                <a:ext uri="{FF2B5EF4-FFF2-40B4-BE49-F238E27FC236}">
                  <a16:creationId xmlns:a16="http://schemas.microsoft.com/office/drawing/2014/main" id="{16EB3D1F-9291-4195-8F3C-8FE9E5B8E94E}"/>
                </a:ext>
              </a:extLst>
            </p:cNvPr>
            <p:cNvGrpSpPr/>
            <p:nvPr userDrawn="1"/>
          </p:nvGrpSpPr>
          <p:grpSpPr>
            <a:xfrm>
              <a:off x="-2485819" y="3479783"/>
              <a:ext cx="1222990" cy="563933"/>
              <a:chOff x="-2485819" y="3399207"/>
              <a:chExt cx="1222990" cy="563933"/>
            </a:xfrm>
          </p:grpSpPr>
          <p:sp>
            <p:nvSpPr>
              <p:cNvPr id="239" name="Rechthoek 238">
                <a:extLst>
                  <a:ext uri="{FF2B5EF4-FFF2-40B4-BE49-F238E27FC236}">
                    <a16:creationId xmlns:a16="http://schemas.microsoft.com/office/drawing/2014/main" id="{187F400E-D301-4AC5-BAD4-76ABF0D5307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0" name="Rechthoek 239">
                <a:extLst>
                  <a:ext uri="{FF2B5EF4-FFF2-40B4-BE49-F238E27FC236}">
                    <a16:creationId xmlns:a16="http://schemas.microsoft.com/office/drawing/2014/main" id="{F6A8CE6B-0A51-4CE0-8670-2D6EF085852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41" name="Groep 240">
                <a:extLst>
                  <a:ext uri="{FF2B5EF4-FFF2-40B4-BE49-F238E27FC236}">
                    <a16:creationId xmlns:a16="http://schemas.microsoft.com/office/drawing/2014/main" id="{3029E00D-4190-46A0-9E01-BF06B0217176}"/>
                  </a:ext>
                </a:extLst>
              </p:cNvPr>
              <p:cNvGrpSpPr/>
              <p:nvPr userDrawn="1"/>
            </p:nvGrpSpPr>
            <p:grpSpPr>
              <a:xfrm>
                <a:off x="-2403869" y="3460544"/>
                <a:ext cx="155951" cy="131922"/>
                <a:chOff x="12968836" y="3354170"/>
                <a:chExt cx="404806" cy="342433"/>
              </a:xfrm>
            </p:grpSpPr>
            <p:sp>
              <p:nvSpPr>
                <p:cNvPr id="254" name="Rechthoek: afgeronde hoeken 253">
                  <a:extLst>
                    <a:ext uri="{FF2B5EF4-FFF2-40B4-BE49-F238E27FC236}">
                      <a16:creationId xmlns:a16="http://schemas.microsoft.com/office/drawing/2014/main" id="{40F43203-8B89-499D-B8D8-DD9E8DE850D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5" name="Rechthoek 254">
                  <a:extLst>
                    <a:ext uri="{FF2B5EF4-FFF2-40B4-BE49-F238E27FC236}">
                      <a16:creationId xmlns:a16="http://schemas.microsoft.com/office/drawing/2014/main" id="{4B6066D8-C7D7-43E0-A328-3C173CAABEA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6" name="Rechthoek 255">
                  <a:extLst>
                    <a:ext uri="{FF2B5EF4-FFF2-40B4-BE49-F238E27FC236}">
                      <a16:creationId xmlns:a16="http://schemas.microsoft.com/office/drawing/2014/main" id="{12C5F840-17F4-4667-8E45-749A7CE7240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7" name="Rechthoek 256">
                  <a:extLst>
                    <a:ext uri="{FF2B5EF4-FFF2-40B4-BE49-F238E27FC236}">
                      <a16:creationId xmlns:a16="http://schemas.microsoft.com/office/drawing/2014/main" id="{E0DAF419-113C-4BB8-A3D1-BDE73A2A208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8" name="Rechthoek 257">
                  <a:extLst>
                    <a:ext uri="{FF2B5EF4-FFF2-40B4-BE49-F238E27FC236}">
                      <a16:creationId xmlns:a16="http://schemas.microsoft.com/office/drawing/2014/main" id="{3FCD9F03-4B94-4685-80D9-3C2BEB5272C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9" name="Rechthoek 258">
                  <a:extLst>
                    <a:ext uri="{FF2B5EF4-FFF2-40B4-BE49-F238E27FC236}">
                      <a16:creationId xmlns:a16="http://schemas.microsoft.com/office/drawing/2014/main" id="{83857DA4-B00C-481D-9117-AFEBB3CBBBA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42" name="Groep 241">
                <a:extLst>
                  <a:ext uri="{FF2B5EF4-FFF2-40B4-BE49-F238E27FC236}">
                    <a16:creationId xmlns:a16="http://schemas.microsoft.com/office/drawing/2014/main" id="{50846455-2F17-4228-9094-FDE1DDCB504E}"/>
                  </a:ext>
                </a:extLst>
              </p:cNvPr>
              <p:cNvGrpSpPr/>
              <p:nvPr userDrawn="1"/>
            </p:nvGrpSpPr>
            <p:grpSpPr>
              <a:xfrm>
                <a:off x="-2423424" y="3690208"/>
                <a:ext cx="166739" cy="218963"/>
                <a:chOff x="12940828" y="3950597"/>
                <a:chExt cx="432813" cy="568367"/>
              </a:xfrm>
            </p:grpSpPr>
            <p:grpSp>
              <p:nvGrpSpPr>
                <p:cNvPr id="246" name="Groep 245">
                  <a:extLst>
                    <a:ext uri="{FF2B5EF4-FFF2-40B4-BE49-F238E27FC236}">
                      <a16:creationId xmlns:a16="http://schemas.microsoft.com/office/drawing/2014/main" id="{AC06329A-1D73-46C9-B4DD-1A2D20CF4521}"/>
                    </a:ext>
                  </a:extLst>
                </p:cNvPr>
                <p:cNvGrpSpPr/>
                <p:nvPr userDrawn="1"/>
              </p:nvGrpSpPr>
              <p:grpSpPr>
                <a:xfrm>
                  <a:off x="13000382" y="4006891"/>
                  <a:ext cx="373259" cy="315747"/>
                  <a:chOff x="12968836" y="3354170"/>
                  <a:chExt cx="404806" cy="342433"/>
                </a:xfrm>
              </p:grpSpPr>
              <p:sp>
                <p:nvSpPr>
                  <p:cNvPr id="248" name="Rechthoek: afgeronde hoeken 247">
                    <a:extLst>
                      <a:ext uri="{FF2B5EF4-FFF2-40B4-BE49-F238E27FC236}">
                        <a16:creationId xmlns:a16="http://schemas.microsoft.com/office/drawing/2014/main" id="{F71BAF71-7AEF-4F59-B06E-027B401E0DFE}"/>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49" name="Rechthoek 248">
                    <a:extLst>
                      <a:ext uri="{FF2B5EF4-FFF2-40B4-BE49-F238E27FC236}">
                        <a16:creationId xmlns:a16="http://schemas.microsoft.com/office/drawing/2014/main" id="{054A8126-D360-487A-AAB0-37A26A78315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0" name="Rechthoek 249">
                    <a:extLst>
                      <a:ext uri="{FF2B5EF4-FFF2-40B4-BE49-F238E27FC236}">
                        <a16:creationId xmlns:a16="http://schemas.microsoft.com/office/drawing/2014/main" id="{A145BAF8-E8E1-41B8-96F3-A766A5E103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1" name="Rechthoek 250">
                    <a:extLst>
                      <a:ext uri="{FF2B5EF4-FFF2-40B4-BE49-F238E27FC236}">
                        <a16:creationId xmlns:a16="http://schemas.microsoft.com/office/drawing/2014/main" id="{C0C59954-5D94-4BDD-8AF9-0504D9C921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2" name="Rechthoek 251">
                    <a:extLst>
                      <a:ext uri="{FF2B5EF4-FFF2-40B4-BE49-F238E27FC236}">
                        <a16:creationId xmlns:a16="http://schemas.microsoft.com/office/drawing/2014/main" id="{172F26B3-13A0-4222-A556-6240271C248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53" name="Rechthoek 252">
                    <a:extLst>
                      <a:ext uri="{FF2B5EF4-FFF2-40B4-BE49-F238E27FC236}">
                        <a16:creationId xmlns:a16="http://schemas.microsoft.com/office/drawing/2014/main" id="{C5F61ED1-F295-419C-B701-00372CE8240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47" name="Boog 246">
                  <a:extLst>
                    <a:ext uri="{FF2B5EF4-FFF2-40B4-BE49-F238E27FC236}">
                      <a16:creationId xmlns:a16="http://schemas.microsoft.com/office/drawing/2014/main" id="{A5B4C332-647B-40A5-9BA5-2030469D8DA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43" name="Tekstvak 242">
                <a:extLst>
                  <a:ext uri="{FF2B5EF4-FFF2-40B4-BE49-F238E27FC236}">
                    <a16:creationId xmlns:a16="http://schemas.microsoft.com/office/drawing/2014/main" id="{60D98960-CDF7-46ED-B0F3-64F8B153E3B6}"/>
                  </a:ext>
                </a:extLst>
              </p:cNvPr>
              <p:cNvSpPr txBox="1"/>
              <p:nvPr userDrawn="1"/>
            </p:nvSpPr>
            <p:spPr>
              <a:xfrm>
                <a:off x="-2245455" y="3460544"/>
                <a:ext cx="896116" cy="134709"/>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Layout</a:t>
                </a:r>
              </a:p>
            </p:txBody>
          </p:sp>
          <p:sp>
            <p:nvSpPr>
              <p:cNvPr id="244" name="Tekstvak 243">
                <a:extLst>
                  <a:ext uri="{FF2B5EF4-FFF2-40B4-BE49-F238E27FC236}">
                    <a16:creationId xmlns:a16="http://schemas.microsoft.com/office/drawing/2014/main" id="{87DCA492-131C-4F5F-90FF-1EB1C05EE33A}"/>
                  </a:ext>
                </a:extLst>
              </p:cNvPr>
              <p:cNvSpPr txBox="1"/>
              <p:nvPr userDrawn="1"/>
            </p:nvSpPr>
            <p:spPr>
              <a:xfrm>
                <a:off x="-2258884" y="3712980"/>
                <a:ext cx="909545"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Reset slide</a:t>
                </a:r>
              </a:p>
            </p:txBody>
          </p:sp>
          <p:sp>
            <p:nvSpPr>
              <p:cNvPr id="245" name="Vrije vorm: vorm 244">
                <a:extLst>
                  <a:ext uri="{FF2B5EF4-FFF2-40B4-BE49-F238E27FC236}">
                    <a16:creationId xmlns:a16="http://schemas.microsoft.com/office/drawing/2014/main" id="{CDE3E5C6-D357-4BBD-8C27-8BC52EEE404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201" name="Groep 200">
              <a:extLst>
                <a:ext uri="{FF2B5EF4-FFF2-40B4-BE49-F238E27FC236}">
                  <a16:creationId xmlns:a16="http://schemas.microsoft.com/office/drawing/2014/main" id="{8EB27D1F-3F64-4C7A-9FC4-A4B869F9DA54}"/>
                </a:ext>
              </a:extLst>
            </p:cNvPr>
            <p:cNvGrpSpPr/>
            <p:nvPr userDrawn="1"/>
          </p:nvGrpSpPr>
          <p:grpSpPr>
            <a:xfrm>
              <a:off x="-3786165" y="5680652"/>
              <a:ext cx="3693386" cy="959696"/>
              <a:chOff x="-3786437" y="6163468"/>
              <a:chExt cx="3693386" cy="959696"/>
            </a:xfrm>
          </p:grpSpPr>
          <p:sp>
            <p:nvSpPr>
              <p:cNvPr id="229" name="Rechthoek 228">
                <a:extLst>
                  <a:ext uri="{FF2B5EF4-FFF2-40B4-BE49-F238E27FC236}">
                    <a16:creationId xmlns:a16="http://schemas.microsoft.com/office/drawing/2014/main" id="{A0051BED-C744-4D58-8346-B11FE706894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grpSp>
            <p:nvGrpSpPr>
              <p:cNvPr id="230" name="ICOON_info">
                <a:extLst>
                  <a:ext uri="{FF2B5EF4-FFF2-40B4-BE49-F238E27FC236}">
                    <a16:creationId xmlns:a16="http://schemas.microsoft.com/office/drawing/2014/main" id="{CB05D288-B29D-4420-96C7-7BC592EEBD65}"/>
                  </a:ext>
                </a:extLst>
              </p:cNvPr>
              <p:cNvGrpSpPr/>
              <p:nvPr userDrawn="1"/>
            </p:nvGrpSpPr>
            <p:grpSpPr>
              <a:xfrm>
                <a:off x="-376736" y="6163468"/>
                <a:ext cx="283685" cy="283685"/>
                <a:chOff x="-510741" y="5913713"/>
                <a:chExt cx="267555" cy="267555"/>
              </a:xfrm>
            </p:grpSpPr>
            <p:sp>
              <p:nvSpPr>
                <p:cNvPr id="237" name="Ovaal 236">
                  <a:extLst>
                    <a:ext uri="{FF2B5EF4-FFF2-40B4-BE49-F238E27FC236}">
                      <a16:creationId xmlns:a16="http://schemas.microsoft.com/office/drawing/2014/main" id="{B0AD9738-1C9A-4F1D-B482-C5C58293ADD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8" name="Graphic 163" descr="Informatie">
                  <a:extLst>
                    <a:ext uri="{FF2B5EF4-FFF2-40B4-BE49-F238E27FC236}">
                      <a16:creationId xmlns:a16="http://schemas.microsoft.com/office/drawing/2014/main" id="{E2C03F7E-515F-435B-AB97-74BE611448C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31" name="Groep 230">
                <a:extLst>
                  <a:ext uri="{FF2B5EF4-FFF2-40B4-BE49-F238E27FC236}">
                    <a16:creationId xmlns:a16="http://schemas.microsoft.com/office/drawing/2014/main" id="{AE30B54B-A627-4B7F-B94E-5EAA55A9E2C6}"/>
                  </a:ext>
                </a:extLst>
              </p:cNvPr>
              <p:cNvGrpSpPr/>
              <p:nvPr userDrawn="1"/>
            </p:nvGrpSpPr>
            <p:grpSpPr>
              <a:xfrm>
                <a:off x="-938434" y="6420818"/>
                <a:ext cx="627798" cy="576693"/>
                <a:chOff x="-938434" y="4570310"/>
                <a:chExt cx="627798" cy="576693"/>
              </a:xfrm>
            </p:grpSpPr>
            <p:grpSp>
              <p:nvGrpSpPr>
                <p:cNvPr id="232" name="Inspireren">
                  <a:extLst>
                    <a:ext uri="{FF2B5EF4-FFF2-40B4-BE49-F238E27FC236}">
                      <a16:creationId xmlns:a16="http://schemas.microsoft.com/office/drawing/2014/main" id="{AC8223D6-0881-46AA-92B9-FBE47E3FB7C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4" name="Freeform 12">
                    <a:extLst>
                      <a:ext uri="{FF2B5EF4-FFF2-40B4-BE49-F238E27FC236}">
                        <a16:creationId xmlns:a16="http://schemas.microsoft.com/office/drawing/2014/main" id="{A646C8B3-6B5D-4D5F-889A-CF5335259D3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35" name="Freeform 13">
                    <a:extLst>
                      <a:ext uri="{FF2B5EF4-FFF2-40B4-BE49-F238E27FC236}">
                        <a16:creationId xmlns:a16="http://schemas.microsoft.com/office/drawing/2014/main" id="{DE2F7DE2-5775-4FD6-8D6A-C06575C3787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36" name="Freeform 14">
                    <a:extLst>
                      <a:ext uri="{FF2B5EF4-FFF2-40B4-BE49-F238E27FC236}">
                        <a16:creationId xmlns:a16="http://schemas.microsoft.com/office/drawing/2014/main" id="{00B22F81-01F6-4AB5-A979-631EC4A2BE0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233" name="Tekstvak 232">
                  <a:extLst>
                    <a:ext uri="{FF2B5EF4-FFF2-40B4-BE49-F238E27FC236}">
                      <a16:creationId xmlns:a16="http://schemas.microsoft.com/office/drawing/2014/main" id="{4873F484-7CB7-4561-9CD0-90947106598A}"/>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2" name="Groep 201">
              <a:extLst>
                <a:ext uri="{FF2B5EF4-FFF2-40B4-BE49-F238E27FC236}">
                  <a16:creationId xmlns:a16="http://schemas.microsoft.com/office/drawing/2014/main" id="{30BFE6C3-6FD3-4FA7-9744-6BB7B9CC61E5}"/>
                </a:ext>
              </a:extLst>
            </p:cNvPr>
            <p:cNvGrpSpPr/>
            <p:nvPr userDrawn="1"/>
          </p:nvGrpSpPr>
          <p:grpSpPr>
            <a:xfrm>
              <a:off x="-3426806" y="5129582"/>
              <a:ext cx="514284" cy="506545"/>
              <a:chOff x="12617641" y="3403239"/>
              <a:chExt cx="752963" cy="741634"/>
            </a:xfrm>
          </p:grpSpPr>
          <p:grpSp>
            <p:nvGrpSpPr>
              <p:cNvPr id="213" name="Groep 212">
                <a:extLst>
                  <a:ext uri="{FF2B5EF4-FFF2-40B4-BE49-F238E27FC236}">
                    <a16:creationId xmlns:a16="http://schemas.microsoft.com/office/drawing/2014/main" id="{F4EBE1FA-0F5C-4480-9399-CF49C1BCD166}"/>
                  </a:ext>
                </a:extLst>
              </p:cNvPr>
              <p:cNvGrpSpPr/>
              <p:nvPr userDrawn="1"/>
            </p:nvGrpSpPr>
            <p:grpSpPr>
              <a:xfrm>
                <a:off x="12771530" y="3403239"/>
                <a:ext cx="467176" cy="448491"/>
                <a:chOff x="12782157" y="3403239"/>
                <a:chExt cx="467176" cy="448491"/>
              </a:xfrm>
            </p:grpSpPr>
            <p:grpSp>
              <p:nvGrpSpPr>
                <p:cNvPr id="216" name="Groep 215">
                  <a:extLst>
                    <a:ext uri="{FF2B5EF4-FFF2-40B4-BE49-F238E27FC236}">
                      <a16:creationId xmlns:a16="http://schemas.microsoft.com/office/drawing/2014/main" id="{A075EF6A-D53D-4142-A4B2-90ADA9BF17C3}"/>
                    </a:ext>
                  </a:extLst>
                </p:cNvPr>
                <p:cNvGrpSpPr/>
                <p:nvPr userDrawn="1"/>
              </p:nvGrpSpPr>
              <p:grpSpPr>
                <a:xfrm>
                  <a:off x="12782157" y="3403239"/>
                  <a:ext cx="412976" cy="396132"/>
                  <a:chOff x="13554906" y="3320109"/>
                  <a:chExt cx="443917" cy="425811"/>
                </a:xfrm>
              </p:grpSpPr>
              <p:grpSp>
                <p:nvGrpSpPr>
                  <p:cNvPr id="223" name="Groep 222">
                    <a:extLst>
                      <a:ext uri="{FF2B5EF4-FFF2-40B4-BE49-F238E27FC236}">
                        <a16:creationId xmlns:a16="http://schemas.microsoft.com/office/drawing/2014/main" id="{A8A30982-1B4E-413A-9A1A-29F780CBF3A9}"/>
                      </a:ext>
                    </a:extLst>
                  </p:cNvPr>
                  <p:cNvGrpSpPr/>
                  <p:nvPr userDrawn="1"/>
                </p:nvGrpSpPr>
                <p:grpSpPr>
                  <a:xfrm>
                    <a:off x="13554906" y="3320109"/>
                    <a:ext cx="443917" cy="425811"/>
                    <a:chOff x="12909684" y="1276143"/>
                    <a:chExt cx="443917" cy="425811"/>
                  </a:xfrm>
                </p:grpSpPr>
                <p:sp>
                  <p:nvSpPr>
                    <p:cNvPr id="226" name="Rechthoek 225">
                      <a:extLst>
                        <a:ext uri="{FF2B5EF4-FFF2-40B4-BE49-F238E27FC236}">
                          <a16:creationId xmlns:a16="http://schemas.microsoft.com/office/drawing/2014/main" id="{85207F05-3E23-4115-AA92-8A93FDC73CC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7" name="Rechthoek 226">
                      <a:extLst>
                        <a:ext uri="{FF2B5EF4-FFF2-40B4-BE49-F238E27FC236}">
                          <a16:creationId xmlns:a16="http://schemas.microsoft.com/office/drawing/2014/main" id="{82343D89-B91F-449C-A19D-CDF937A6188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8" name="Ovaal 227">
                      <a:extLst>
                        <a:ext uri="{FF2B5EF4-FFF2-40B4-BE49-F238E27FC236}">
                          <a16:creationId xmlns:a16="http://schemas.microsoft.com/office/drawing/2014/main" id="{2A759754-C99B-41DB-A0E1-5908BD2A834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pic>
                <p:nvPicPr>
                  <p:cNvPr id="224" name="Afbeelding 223">
                    <a:extLst>
                      <a:ext uri="{FF2B5EF4-FFF2-40B4-BE49-F238E27FC236}">
                        <a16:creationId xmlns:a16="http://schemas.microsoft.com/office/drawing/2014/main" id="{429D8D24-C521-479F-9169-5DA00F5B0AE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25" name="Afbeelding 224">
                    <a:extLst>
                      <a:ext uri="{FF2B5EF4-FFF2-40B4-BE49-F238E27FC236}">
                        <a16:creationId xmlns:a16="http://schemas.microsoft.com/office/drawing/2014/main" id="{C5F942EA-AFC4-4931-80A7-F5696330052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17" name="Groep 216">
                  <a:extLst>
                    <a:ext uri="{FF2B5EF4-FFF2-40B4-BE49-F238E27FC236}">
                      <a16:creationId xmlns:a16="http://schemas.microsoft.com/office/drawing/2014/main" id="{0A47AC70-9E33-4985-92AC-32671B2A7B1D}"/>
                    </a:ext>
                  </a:extLst>
                </p:cNvPr>
                <p:cNvGrpSpPr/>
                <p:nvPr userDrawn="1"/>
              </p:nvGrpSpPr>
              <p:grpSpPr>
                <a:xfrm>
                  <a:off x="13103513" y="3705268"/>
                  <a:ext cx="145820" cy="146462"/>
                  <a:chOff x="13096169" y="3602278"/>
                  <a:chExt cx="145820" cy="146462"/>
                </a:xfrm>
              </p:grpSpPr>
              <p:sp>
                <p:nvSpPr>
                  <p:cNvPr id="221" name="Rechthoek 220">
                    <a:extLst>
                      <a:ext uri="{FF2B5EF4-FFF2-40B4-BE49-F238E27FC236}">
                        <a16:creationId xmlns:a16="http://schemas.microsoft.com/office/drawing/2014/main" id="{1705201E-187A-4E53-8346-1733212450B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2" name="Rechthoek 221">
                    <a:extLst>
                      <a:ext uri="{FF2B5EF4-FFF2-40B4-BE49-F238E27FC236}">
                        <a16:creationId xmlns:a16="http://schemas.microsoft.com/office/drawing/2014/main" id="{FE6D264D-50F4-44BD-B2BA-A62BFD97FDD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18" name="Groep 217">
                  <a:extLst>
                    <a:ext uri="{FF2B5EF4-FFF2-40B4-BE49-F238E27FC236}">
                      <a16:creationId xmlns:a16="http://schemas.microsoft.com/office/drawing/2014/main" id="{98CCAF37-334B-4155-8384-20F6EAD21008}"/>
                    </a:ext>
                  </a:extLst>
                </p:cNvPr>
                <p:cNvGrpSpPr/>
                <p:nvPr userDrawn="1"/>
              </p:nvGrpSpPr>
              <p:grpSpPr>
                <a:xfrm rot="10800000">
                  <a:off x="13061402" y="3665637"/>
                  <a:ext cx="145820" cy="146462"/>
                  <a:chOff x="13096169" y="3602278"/>
                  <a:chExt cx="145820" cy="146462"/>
                </a:xfrm>
              </p:grpSpPr>
              <p:sp>
                <p:nvSpPr>
                  <p:cNvPr id="219" name="Rechthoek 218">
                    <a:extLst>
                      <a:ext uri="{FF2B5EF4-FFF2-40B4-BE49-F238E27FC236}">
                        <a16:creationId xmlns:a16="http://schemas.microsoft.com/office/drawing/2014/main" id="{C9736E6F-AE37-45E7-A5B1-073F8A47646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220" name="Rechthoek 219">
                    <a:extLst>
                      <a:ext uri="{FF2B5EF4-FFF2-40B4-BE49-F238E27FC236}">
                        <a16:creationId xmlns:a16="http://schemas.microsoft.com/office/drawing/2014/main" id="{EF4DFCE4-716C-4F85-8EF9-BF086A7168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sp>
            <p:nvSpPr>
              <p:cNvPr id="214" name="Rechthoek 213">
                <a:extLst>
                  <a:ext uri="{FF2B5EF4-FFF2-40B4-BE49-F238E27FC236}">
                    <a16:creationId xmlns:a16="http://schemas.microsoft.com/office/drawing/2014/main" id="{3FD3412B-436D-4909-84ED-88AF61B1EC3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Crop</a:t>
                </a:r>
              </a:p>
            </p:txBody>
          </p:sp>
          <p:sp>
            <p:nvSpPr>
              <p:cNvPr id="215" name="Gelijkbenige driehoek 214">
                <a:extLst>
                  <a:ext uri="{FF2B5EF4-FFF2-40B4-BE49-F238E27FC236}">
                    <a16:creationId xmlns:a16="http://schemas.microsoft.com/office/drawing/2014/main" id="{014EA193-EE1E-4B3A-95C8-B269ACF5439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sp>
          <p:nvSpPr>
            <p:cNvPr id="203" name="Ovaal 202">
              <a:extLst>
                <a:ext uri="{FF2B5EF4-FFF2-40B4-BE49-F238E27FC236}">
                  <a16:creationId xmlns:a16="http://schemas.microsoft.com/office/drawing/2014/main" id="{141C80E7-5DB6-4AF3-B4CC-68D0774AEB7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04" name="Rechthoek 203">
              <a:extLst>
                <a:ext uri="{FF2B5EF4-FFF2-40B4-BE49-F238E27FC236}">
                  <a16:creationId xmlns:a16="http://schemas.microsoft.com/office/drawing/2014/main" id="{AD49572A-2B4F-4EAA-8C8F-F2DE1A96557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05" name="Rechthoek 204">
              <a:extLst>
                <a:ext uri="{FF2B5EF4-FFF2-40B4-BE49-F238E27FC236}">
                  <a16:creationId xmlns:a16="http://schemas.microsoft.com/office/drawing/2014/main" id="{02B58DC1-26AD-4E8A-B1DD-3DE74774077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Insert</a:t>
              </a:r>
            </a:p>
          </p:txBody>
        </p:sp>
        <p:grpSp>
          <p:nvGrpSpPr>
            <p:cNvPr id="206" name="Groep 205">
              <a:extLst>
                <a:ext uri="{FF2B5EF4-FFF2-40B4-BE49-F238E27FC236}">
                  <a16:creationId xmlns:a16="http://schemas.microsoft.com/office/drawing/2014/main" id="{94A0B683-71B3-46C3-A924-04C1356B85F7}"/>
                </a:ext>
              </a:extLst>
            </p:cNvPr>
            <p:cNvGrpSpPr/>
            <p:nvPr userDrawn="1"/>
          </p:nvGrpSpPr>
          <p:grpSpPr>
            <a:xfrm>
              <a:off x="-3365484" y="1226982"/>
              <a:ext cx="446937" cy="406485"/>
              <a:chOff x="-3563526" y="1409294"/>
              <a:chExt cx="354190" cy="322133"/>
            </a:xfrm>
          </p:grpSpPr>
          <p:grpSp>
            <p:nvGrpSpPr>
              <p:cNvPr id="207" name="Groep 206">
                <a:extLst>
                  <a:ext uri="{FF2B5EF4-FFF2-40B4-BE49-F238E27FC236}">
                    <a16:creationId xmlns:a16="http://schemas.microsoft.com/office/drawing/2014/main" id="{4D0DA519-D50E-4C1C-B691-5804015F62F2}"/>
                  </a:ext>
                </a:extLst>
              </p:cNvPr>
              <p:cNvGrpSpPr/>
              <p:nvPr userDrawn="1"/>
            </p:nvGrpSpPr>
            <p:grpSpPr>
              <a:xfrm>
                <a:off x="-3499992" y="1409294"/>
                <a:ext cx="225195" cy="195499"/>
                <a:chOff x="8987389" y="1361199"/>
                <a:chExt cx="2200275" cy="1914525"/>
              </a:xfrm>
            </p:grpSpPr>
            <p:sp>
              <p:nvSpPr>
                <p:cNvPr id="209" name="Vrije vorm: vorm 208">
                  <a:extLst>
                    <a:ext uri="{FF2B5EF4-FFF2-40B4-BE49-F238E27FC236}">
                      <a16:creationId xmlns:a16="http://schemas.microsoft.com/office/drawing/2014/main" id="{F436A68F-EDFF-4E8E-AAA8-EB07975DDD1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nvGrpSpPr>
                <p:cNvPr id="210" name="Groep 209">
                  <a:extLst>
                    <a:ext uri="{FF2B5EF4-FFF2-40B4-BE49-F238E27FC236}">
                      <a16:creationId xmlns:a16="http://schemas.microsoft.com/office/drawing/2014/main" id="{A40A3E0F-10C4-44A5-834B-1E41C516AAD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1" name="Vrije vorm: vorm 210">
                    <a:extLst>
                      <a:ext uri="{FF2B5EF4-FFF2-40B4-BE49-F238E27FC236}">
                        <a16:creationId xmlns:a16="http://schemas.microsoft.com/office/drawing/2014/main" id="{CD5D52FE-5E6B-4D32-9E37-A74E97E4E8AC}"/>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212" name="Vrije vorm: vorm 211">
                    <a:extLst>
                      <a:ext uri="{FF2B5EF4-FFF2-40B4-BE49-F238E27FC236}">
                        <a16:creationId xmlns:a16="http://schemas.microsoft.com/office/drawing/2014/main" id="{014E321D-8311-4635-9E92-FC125CCEEC5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211F26"/>
                      </a:solidFill>
                      <a:effectLst/>
                      <a:uLnTx/>
                      <a:uFillTx/>
                      <a:latin typeface="Segoe UI Light"/>
                      <a:ea typeface="+mn-ea"/>
                      <a:cs typeface="+mn-cs"/>
                    </a:endParaRPr>
                  </a:p>
                </p:txBody>
              </p:sp>
            </p:grpSp>
          </p:grpSp>
          <p:sp>
            <p:nvSpPr>
              <p:cNvPr id="208" name="Tekstvak 207">
                <a:extLst>
                  <a:ext uri="{FF2B5EF4-FFF2-40B4-BE49-F238E27FC236}">
                    <a16:creationId xmlns:a16="http://schemas.microsoft.com/office/drawing/2014/main" id="{A1E34DCB-9808-463A-A882-DC06BAACC85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60" name="INSTRUCTION">
            <a:extLst>
              <a:ext uri="{FF2B5EF4-FFF2-40B4-BE49-F238E27FC236}">
                <a16:creationId xmlns:a16="http://schemas.microsoft.com/office/drawing/2014/main" id="{3E8EA6A8-54FE-4CCC-837B-8E62E87636F4}"/>
              </a:ext>
            </a:extLst>
          </p:cNvPr>
          <p:cNvGrpSpPr/>
          <p:nvPr userDrawn="1"/>
        </p:nvGrpSpPr>
        <p:grpSpPr>
          <a:xfrm>
            <a:off x="-3786437" y="0"/>
            <a:ext cx="3693386" cy="5359349"/>
            <a:chOff x="-3786437" y="0"/>
            <a:chExt cx="3693386" cy="5359349"/>
          </a:xfrm>
        </p:grpSpPr>
        <p:sp>
          <p:nvSpPr>
            <p:cNvPr id="261" name="Rechthoek 260">
              <a:extLst>
                <a:ext uri="{FF2B5EF4-FFF2-40B4-BE49-F238E27FC236}">
                  <a16:creationId xmlns:a16="http://schemas.microsoft.com/office/drawing/2014/main" id="{12420DA9-9DEF-425F-B150-DE44317E2E3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Choosing text levels</a:t>
              </a:r>
            </a:p>
          </p:txBody>
        </p:sp>
        <p:sp>
          <p:nvSpPr>
            <p:cNvPr id="262" name="Ovaal 261">
              <a:extLst>
                <a:ext uri="{FF2B5EF4-FFF2-40B4-BE49-F238E27FC236}">
                  <a16:creationId xmlns:a16="http://schemas.microsoft.com/office/drawing/2014/main" id="{043DA944-B555-4E5F-A52D-A24CBD5F3F5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263" name="Rechthoek 262">
              <a:extLst>
                <a:ext uri="{FF2B5EF4-FFF2-40B4-BE49-F238E27FC236}">
                  <a16:creationId xmlns:a16="http://schemas.microsoft.com/office/drawing/2014/main" id="{0E3E7F27-5B2F-46C3-A750-EE6CFF016A8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rgbClr val="60A2B1"/>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Bullet</a:t>
              </a:r>
            </a:p>
          </p:txBody>
        </p:sp>
        <p:sp>
          <p:nvSpPr>
            <p:cNvPr id="264" name="Ovaal 263">
              <a:extLst>
                <a:ext uri="{FF2B5EF4-FFF2-40B4-BE49-F238E27FC236}">
                  <a16:creationId xmlns:a16="http://schemas.microsoft.com/office/drawing/2014/main" id="{2D3BB3A7-428F-4E0D-947A-2167CD40A98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65" name="Rechthoek 264">
              <a:extLst>
                <a:ext uri="{FF2B5EF4-FFF2-40B4-BE49-F238E27FC236}">
                  <a16:creationId xmlns:a16="http://schemas.microsoft.com/office/drawing/2014/main" id="{2CD9432F-E72C-4B95-BB8E-44F59267A0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from:</a:t>
              </a:r>
            </a:p>
          </p:txBody>
        </p:sp>
        <p:sp>
          <p:nvSpPr>
            <p:cNvPr id="266" name="Rechthoek 265">
              <a:extLst>
                <a:ext uri="{FF2B5EF4-FFF2-40B4-BE49-F238E27FC236}">
                  <a16:creationId xmlns:a16="http://schemas.microsoft.com/office/drawing/2014/main" id="{AB29C18E-4DD5-4A85-9925-A4DAEA6DBD0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rgbClr val="60A2B1">
                    <a:lumMod val="60000"/>
                    <a:lumOff val="40000"/>
                  </a:srgbClr>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Sub-bullet #1</a:t>
              </a:r>
            </a:p>
          </p:txBody>
        </p:sp>
        <p:sp>
          <p:nvSpPr>
            <p:cNvPr id="267" name="Ovaal 266">
              <a:extLst>
                <a:ext uri="{FF2B5EF4-FFF2-40B4-BE49-F238E27FC236}">
                  <a16:creationId xmlns:a16="http://schemas.microsoft.com/office/drawing/2014/main" id="{ECB95700-697A-4403-A9DF-3B57FEE33E7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68" name="Rechthoek 267">
              <a:extLst>
                <a:ext uri="{FF2B5EF4-FFF2-40B4-BE49-F238E27FC236}">
                  <a16:creationId xmlns:a16="http://schemas.microsoft.com/office/drawing/2014/main" id="{8A1A7422-1368-4E2E-9020-3939AAC5E04B}"/>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rgbClr val="BEC6C9"/>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33333"/>
                  </a:solidFill>
                  <a:effectLst/>
                  <a:uLnTx/>
                  <a:uFillTx/>
                  <a:latin typeface="Segoe UI"/>
                  <a:ea typeface="+mn-ea"/>
                  <a:cs typeface="+mn-cs"/>
                </a:rPr>
                <a:t>Sub-bullet #2</a:t>
              </a:r>
            </a:p>
          </p:txBody>
        </p:sp>
        <p:sp>
          <p:nvSpPr>
            <p:cNvPr id="269" name="Ovaal 268">
              <a:extLst>
                <a:ext uri="{FF2B5EF4-FFF2-40B4-BE49-F238E27FC236}">
                  <a16:creationId xmlns:a16="http://schemas.microsoft.com/office/drawing/2014/main" id="{EAAEC815-B44C-440A-A622-57B63C8008E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270" name="Rechthoek 269">
              <a:extLst>
                <a:ext uri="{FF2B5EF4-FFF2-40B4-BE49-F238E27FC236}">
                  <a16:creationId xmlns:a16="http://schemas.microsoft.com/office/drawing/2014/main" id="{BEAC1D94-09A7-4A70-B4DC-90B87B6C738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Plain text</a:t>
              </a:r>
            </a:p>
          </p:txBody>
        </p:sp>
        <p:sp>
          <p:nvSpPr>
            <p:cNvPr id="271" name="Ovaal 270">
              <a:extLst>
                <a:ext uri="{FF2B5EF4-FFF2-40B4-BE49-F238E27FC236}">
                  <a16:creationId xmlns:a16="http://schemas.microsoft.com/office/drawing/2014/main" id="{617C0A91-2A14-4E9B-9C30-0D12C89C1792}"/>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p>
          </p:txBody>
        </p:sp>
        <p:sp>
          <p:nvSpPr>
            <p:cNvPr id="272" name="Rechthoek 271">
              <a:extLst>
                <a:ext uri="{FF2B5EF4-FFF2-40B4-BE49-F238E27FC236}">
                  <a16:creationId xmlns:a16="http://schemas.microsoft.com/office/drawing/2014/main" id="{5AF53E92-C58E-4EFD-A666-E9B3E27FE9B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60A2B1"/>
                  </a:solidFill>
                  <a:effectLst/>
                  <a:uLnTx/>
                  <a:uFillTx/>
                  <a:latin typeface="Segoe UI"/>
                  <a:ea typeface="+mn-ea"/>
                  <a:cs typeface="+mn-cs"/>
                </a:rPr>
                <a:t>Header #1</a:t>
              </a:r>
            </a:p>
          </p:txBody>
        </p:sp>
        <p:sp>
          <p:nvSpPr>
            <p:cNvPr id="273" name="Ovaal 272">
              <a:extLst>
                <a:ext uri="{FF2B5EF4-FFF2-40B4-BE49-F238E27FC236}">
                  <a16:creationId xmlns:a16="http://schemas.microsoft.com/office/drawing/2014/main" id="{C45E9964-127D-4657-AB96-F6A6AD9EF49C}"/>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a:t>
              </a:r>
            </a:p>
          </p:txBody>
        </p:sp>
        <p:sp>
          <p:nvSpPr>
            <p:cNvPr id="274" name="Rechthoek 273">
              <a:extLst>
                <a:ext uri="{FF2B5EF4-FFF2-40B4-BE49-F238E27FC236}">
                  <a16:creationId xmlns:a16="http://schemas.microsoft.com/office/drawing/2014/main" id="{094A6775-E270-455F-9985-F7D52909671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rgbClr val="60A2B1"/>
                </a:buClr>
                <a:buSzPct val="100000"/>
                <a:buFont typeface="+mj-lt"/>
                <a:buAutoNum type="arabicPeriod"/>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Numeric bullet</a:t>
              </a:r>
            </a:p>
          </p:txBody>
        </p:sp>
        <p:sp>
          <p:nvSpPr>
            <p:cNvPr id="275" name="Ovaal 274">
              <a:extLst>
                <a:ext uri="{FF2B5EF4-FFF2-40B4-BE49-F238E27FC236}">
                  <a16:creationId xmlns:a16="http://schemas.microsoft.com/office/drawing/2014/main" id="{3355B562-7C3C-4A56-9EC3-66B874996785}"/>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7</a:t>
              </a:r>
            </a:p>
          </p:txBody>
        </p:sp>
        <p:sp>
          <p:nvSpPr>
            <p:cNvPr id="276" name="Rechthoek 275">
              <a:extLst>
                <a:ext uri="{FF2B5EF4-FFF2-40B4-BE49-F238E27FC236}">
                  <a16:creationId xmlns:a16="http://schemas.microsoft.com/office/drawing/2014/main" id="{E62882A6-8465-41D1-91CF-9E02CE6D7A36}"/>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rgbClr val="60A2B1"/>
                </a:buClr>
                <a:buSzTx/>
                <a:buFont typeface="+mj-lt"/>
                <a:buAutoNum type="alphaLcPeriod"/>
                <a:tabLst/>
                <a:defRPr/>
              </a:pPr>
              <a:r>
                <a:rPr kumimoji="0" lang="en-GB" sz="1400" b="0" i="0" u="none" strike="noStrike" kern="1200" cap="none" spc="0" normalizeH="0" baseline="0" noProof="0" dirty="0">
                  <a:ln>
                    <a:noFill/>
                  </a:ln>
                  <a:solidFill>
                    <a:srgbClr val="333333"/>
                  </a:solidFill>
                  <a:effectLst/>
                  <a:uLnTx/>
                  <a:uFillTx/>
                  <a:latin typeface="Segoe UI"/>
                  <a:ea typeface="+mn-ea"/>
                  <a:cs typeface="+mn-cs"/>
                </a:rPr>
                <a:t>Alphabetic bullet</a:t>
              </a:r>
            </a:p>
          </p:txBody>
        </p:sp>
        <p:sp>
          <p:nvSpPr>
            <p:cNvPr id="277" name="Ovaal 276">
              <a:extLst>
                <a:ext uri="{FF2B5EF4-FFF2-40B4-BE49-F238E27FC236}">
                  <a16:creationId xmlns:a16="http://schemas.microsoft.com/office/drawing/2014/main" id="{D78F7A09-898C-4690-8225-92A3DD1EDE7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8</a:t>
              </a:r>
            </a:p>
          </p:txBody>
        </p:sp>
        <p:sp>
          <p:nvSpPr>
            <p:cNvPr id="278" name="Rechthoek 277">
              <a:extLst>
                <a:ext uri="{FF2B5EF4-FFF2-40B4-BE49-F238E27FC236}">
                  <a16:creationId xmlns:a16="http://schemas.microsoft.com/office/drawing/2014/main" id="{DA25C23C-E7E9-4BB3-92D6-B17FB963BF0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prstClr val="black"/>
                </a:buClr>
                <a:buSzTx/>
                <a:buFont typeface="Arial" panose="020B0604020202020204" pitchFamily="34" charset="0"/>
                <a:buNone/>
                <a:tabLst/>
                <a:defRPr/>
              </a:pPr>
              <a:r>
                <a:rPr kumimoji="0" lang="en-GB" sz="3200" b="0" i="1" u="none" strike="noStrike" kern="1200" cap="none" spc="0" normalizeH="0" baseline="0" noProof="0" dirty="0">
                  <a:ln>
                    <a:noFill/>
                  </a:ln>
                  <a:solidFill>
                    <a:srgbClr val="60A2B1"/>
                  </a:solidFill>
                  <a:effectLst/>
                  <a:uLnTx/>
                  <a:uFillTx/>
                  <a:latin typeface="Segoe UI"/>
                  <a:ea typeface="+mn-ea"/>
                  <a:cs typeface="+mn-cs"/>
                </a:rPr>
                <a:t>Quote text</a:t>
              </a:r>
            </a:p>
          </p:txBody>
        </p:sp>
        <p:sp>
          <p:nvSpPr>
            <p:cNvPr id="279" name="Ovaal 278">
              <a:extLst>
                <a:ext uri="{FF2B5EF4-FFF2-40B4-BE49-F238E27FC236}">
                  <a16:creationId xmlns:a16="http://schemas.microsoft.com/office/drawing/2014/main" id="{05F0FED3-28C4-452A-BBAC-91EB479C020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9</a:t>
              </a:r>
            </a:p>
          </p:txBody>
        </p:sp>
        <p:sp>
          <p:nvSpPr>
            <p:cNvPr id="280" name="Rechthoek 279">
              <a:extLst>
                <a:ext uri="{FF2B5EF4-FFF2-40B4-BE49-F238E27FC236}">
                  <a16:creationId xmlns:a16="http://schemas.microsoft.com/office/drawing/2014/main" id="{9E0161A2-ECA7-48CF-9E20-07D136F150F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5" indent="0" algn="l" defTabSz="914400" rtl="0" eaLnBrk="1" fontAlgn="auto" latinLnBrk="0" hangingPunct="1">
                <a:lnSpc>
                  <a:spcPct val="90000"/>
                </a:lnSpc>
                <a:spcBef>
                  <a:spcPts val="600"/>
                </a:spcBef>
                <a:spcAft>
                  <a:spcPts val="600"/>
                </a:spcAft>
                <a:buClr>
                  <a:srgbClr val="60A2B1"/>
                </a:buClr>
                <a:buSzPct val="100000"/>
                <a:buFont typeface="Arial" panose="020B0604020202020204" pitchFamily="34" charset="0"/>
                <a:buNone/>
                <a:tabLst/>
                <a:defRPr/>
              </a:pPr>
              <a:r>
                <a:rPr kumimoji="0" lang="en-GB" sz="1600" b="1" i="0" u="none" strike="noStrike" kern="1200" cap="all" spc="0" normalizeH="0" baseline="0" noProof="0" dirty="0">
                  <a:ln>
                    <a:noFill/>
                  </a:ln>
                  <a:solidFill>
                    <a:srgbClr val="29497C"/>
                  </a:solidFill>
                  <a:effectLst/>
                  <a:uLnTx/>
                  <a:uFillTx/>
                  <a:latin typeface="Segoe UI"/>
                  <a:ea typeface="+mn-ea"/>
                  <a:cs typeface="+mn-cs"/>
                </a:rPr>
                <a:t>Header #2</a:t>
              </a:r>
            </a:p>
          </p:txBody>
        </p:sp>
        <p:sp>
          <p:nvSpPr>
            <p:cNvPr id="281" name="Rechthoek 280">
              <a:extLst>
                <a:ext uri="{FF2B5EF4-FFF2-40B4-BE49-F238E27FC236}">
                  <a16:creationId xmlns:a16="http://schemas.microsoft.com/office/drawing/2014/main" id="{FE436794-BF23-4C7A-B090-9F2A21C65A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grpSp>
          <p:nvGrpSpPr>
            <p:cNvPr id="282" name="ICOON_info">
              <a:extLst>
                <a:ext uri="{FF2B5EF4-FFF2-40B4-BE49-F238E27FC236}">
                  <a16:creationId xmlns:a16="http://schemas.microsoft.com/office/drawing/2014/main" id="{7B2519EC-4DE4-4B6D-8CE5-9E26C753FF28}"/>
                </a:ext>
              </a:extLst>
            </p:cNvPr>
            <p:cNvGrpSpPr/>
            <p:nvPr userDrawn="1"/>
          </p:nvGrpSpPr>
          <p:grpSpPr>
            <a:xfrm>
              <a:off x="-376736" y="4400186"/>
              <a:ext cx="283685" cy="283685"/>
              <a:chOff x="-510741" y="5913713"/>
              <a:chExt cx="267555" cy="267555"/>
            </a:xfrm>
          </p:grpSpPr>
          <p:sp>
            <p:nvSpPr>
              <p:cNvPr id="330" name="Ovaal 329">
                <a:extLst>
                  <a:ext uri="{FF2B5EF4-FFF2-40B4-BE49-F238E27FC236}">
                    <a16:creationId xmlns:a16="http://schemas.microsoft.com/office/drawing/2014/main" id="{E0A1FE23-1A13-4113-89BA-077E3072BD0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31" name="Graphic 163" descr="Informatie">
                <a:extLst>
                  <a:ext uri="{FF2B5EF4-FFF2-40B4-BE49-F238E27FC236}">
                    <a16:creationId xmlns:a16="http://schemas.microsoft.com/office/drawing/2014/main" id="{C0740CD1-C0B6-4132-A323-BCEA4A9FA12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83" name="VOORBEELD">
              <a:extLst>
                <a:ext uri="{FF2B5EF4-FFF2-40B4-BE49-F238E27FC236}">
                  <a16:creationId xmlns:a16="http://schemas.microsoft.com/office/drawing/2014/main" id="{3B85A5A1-6B95-4F71-9BE7-ABD31D7260B9}"/>
                </a:ext>
              </a:extLst>
            </p:cNvPr>
            <p:cNvGrpSpPr/>
            <p:nvPr userDrawn="1"/>
          </p:nvGrpSpPr>
          <p:grpSpPr>
            <a:xfrm>
              <a:off x="-3605171" y="458674"/>
              <a:ext cx="3234311" cy="558875"/>
              <a:chOff x="-3605171" y="458674"/>
              <a:chExt cx="3234311" cy="558875"/>
            </a:xfrm>
          </p:grpSpPr>
          <p:sp>
            <p:nvSpPr>
              <p:cNvPr id="290" name="Rechthoek 289">
                <a:extLst>
                  <a:ext uri="{FF2B5EF4-FFF2-40B4-BE49-F238E27FC236}">
                    <a16:creationId xmlns:a16="http://schemas.microsoft.com/office/drawing/2014/main" id="{CB7A9733-FAD9-47CA-B1D8-B70DD28ADAB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Home</a:t>
                </a:r>
              </a:p>
            </p:txBody>
          </p:sp>
          <p:sp>
            <p:nvSpPr>
              <p:cNvPr id="291" name="Rechthoek 290">
                <a:extLst>
                  <a:ext uri="{FF2B5EF4-FFF2-40B4-BE49-F238E27FC236}">
                    <a16:creationId xmlns:a16="http://schemas.microsoft.com/office/drawing/2014/main" id="{6A3583D7-7F0C-4373-8FDC-BFD2DAA109C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292" name="Groep 291">
                <a:extLst>
                  <a:ext uri="{FF2B5EF4-FFF2-40B4-BE49-F238E27FC236}">
                    <a16:creationId xmlns:a16="http://schemas.microsoft.com/office/drawing/2014/main" id="{0EF3C614-F246-4ACD-B39B-26F41A53C19E}"/>
                  </a:ext>
                </a:extLst>
              </p:cNvPr>
              <p:cNvGrpSpPr/>
              <p:nvPr userDrawn="1"/>
            </p:nvGrpSpPr>
            <p:grpSpPr>
              <a:xfrm>
                <a:off x="-3386247" y="830871"/>
                <a:ext cx="139423" cy="109566"/>
                <a:chOff x="-2866744" y="827071"/>
                <a:chExt cx="168701" cy="132575"/>
              </a:xfrm>
            </p:grpSpPr>
            <p:grpSp>
              <p:nvGrpSpPr>
                <p:cNvPr id="323" name="Groep 322">
                  <a:extLst>
                    <a:ext uri="{FF2B5EF4-FFF2-40B4-BE49-F238E27FC236}">
                      <a16:creationId xmlns:a16="http://schemas.microsoft.com/office/drawing/2014/main" id="{5D7530F8-0B50-40E5-84D5-4546039C8B88}"/>
                    </a:ext>
                  </a:extLst>
                </p:cNvPr>
                <p:cNvGrpSpPr/>
                <p:nvPr userDrawn="1"/>
              </p:nvGrpSpPr>
              <p:grpSpPr>
                <a:xfrm>
                  <a:off x="-2866744" y="827071"/>
                  <a:ext cx="168701" cy="132575"/>
                  <a:chOff x="-2866744" y="827071"/>
                  <a:chExt cx="168701" cy="132575"/>
                </a:xfrm>
              </p:grpSpPr>
              <p:cxnSp>
                <p:nvCxnSpPr>
                  <p:cNvPr id="325" name="Rechte verbindingslijn 324">
                    <a:extLst>
                      <a:ext uri="{FF2B5EF4-FFF2-40B4-BE49-F238E27FC236}">
                        <a16:creationId xmlns:a16="http://schemas.microsoft.com/office/drawing/2014/main" id="{B4617B44-1CBF-4ACC-969E-D6E5907DD6D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ACE9AF3B-FA2A-4A80-8438-A18FEEF3804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589FD60E-EE0D-41C8-A2C4-07AC27EEED3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289A0769-BB3B-42CD-9068-7ADB2A29D8E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11B91A23-4C7F-4B7D-ADF4-49C2DE41928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4" name="Pijl: rechts 323">
                  <a:extLst>
                    <a:ext uri="{FF2B5EF4-FFF2-40B4-BE49-F238E27FC236}">
                      <a16:creationId xmlns:a16="http://schemas.microsoft.com/office/drawing/2014/main" id="{4FE5029D-3BD4-4507-9812-102FEE578EF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93" name="Groep 292">
                <a:extLst>
                  <a:ext uri="{FF2B5EF4-FFF2-40B4-BE49-F238E27FC236}">
                    <a16:creationId xmlns:a16="http://schemas.microsoft.com/office/drawing/2014/main" id="{0209E004-99F2-4BE8-8B9A-8709A0C7835F}"/>
                  </a:ext>
                </a:extLst>
              </p:cNvPr>
              <p:cNvGrpSpPr/>
              <p:nvPr userDrawn="1"/>
            </p:nvGrpSpPr>
            <p:grpSpPr>
              <a:xfrm>
                <a:off x="-3605171" y="830871"/>
                <a:ext cx="139423" cy="109566"/>
                <a:chOff x="-2866744" y="518074"/>
                <a:chExt cx="168701" cy="132575"/>
              </a:xfrm>
            </p:grpSpPr>
            <p:grpSp>
              <p:nvGrpSpPr>
                <p:cNvPr id="316" name="Groep 315">
                  <a:extLst>
                    <a:ext uri="{FF2B5EF4-FFF2-40B4-BE49-F238E27FC236}">
                      <a16:creationId xmlns:a16="http://schemas.microsoft.com/office/drawing/2014/main" id="{3559633B-519D-487F-9C0B-2C1362775822}"/>
                    </a:ext>
                  </a:extLst>
                </p:cNvPr>
                <p:cNvGrpSpPr/>
                <p:nvPr userDrawn="1"/>
              </p:nvGrpSpPr>
              <p:grpSpPr>
                <a:xfrm>
                  <a:off x="-2866744" y="518074"/>
                  <a:ext cx="168701" cy="132575"/>
                  <a:chOff x="-2866744" y="518074"/>
                  <a:chExt cx="168701" cy="132575"/>
                </a:xfrm>
              </p:grpSpPr>
              <p:cxnSp>
                <p:nvCxnSpPr>
                  <p:cNvPr id="318" name="Rechte verbindingslijn 317">
                    <a:extLst>
                      <a:ext uri="{FF2B5EF4-FFF2-40B4-BE49-F238E27FC236}">
                        <a16:creationId xmlns:a16="http://schemas.microsoft.com/office/drawing/2014/main" id="{2E3F6D5A-5370-4BF3-A8A7-0D758064D8D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CF160A1B-7EDE-456F-878E-3B0131AB222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41DEEF42-3897-4071-85CE-21C782D70E6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ECCE1BAF-F03D-4B9F-BF28-D6709198A73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D6CEDAFA-D021-4680-A8E7-C81E239D08C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7" name="Pijl: rechts 316">
                  <a:extLst>
                    <a:ext uri="{FF2B5EF4-FFF2-40B4-BE49-F238E27FC236}">
                      <a16:creationId xmlns:a16="http://schemas.microsoft.com/office/drawing/2014/main" id="{F4491EB2-8318-4555-B7DB-F31AF8ABBBA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cxnSp>
            <p:nvCxnSpPr>
              <p:cNvPr id="294" name="Rechte verbindingslijn 293">
                <a:extLst>
                  <a:ext uri="{FF2B5EF4-FFF2-40B4-BE49-F238E27FC236}">
                    <a16:creationId xmlns:a16="http://schemas.microsoft.com/office/drawing/2014/main" id="{DA4F5C59-DF0D-4DE6-87A6-C9621871983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5" name="Rechte verbindingslijn 294">
                <a:extLst>
                  <a:ext uri="{FF2B5EF4-FFF2-40B4-BE49-F238E27FC236}">
                    <a16:creationId xmlns:a16="http://schemas.microsoft.com/office/drawing/2014/main" id="{9432C3F9-B2B9-47B6-8616-AAC00A5A5E8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6" name="Rechthoek 295">
                <a:extLst>
                  <a:ext uri="{FF2B5EF4-FFF2-40B4-BE49-F238E27FC236}">
                    <a16:creationId xmlns:a16="http://schemas.microsoft.com/office/drawing/2014/main" id="{802DD12D-578C-4FD6-A63D-F40D389B2F8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up</a:t>
                </a:r>
              </a:p>
            </p:txBody>
          </p:sp>
          <p:sp>
            <p:nvSpPr>
              <p:cNvPr id="297" name="Rechthoek 296">
                <a:extLst>
                  <a:ext uri="{FF2B5EF4-FFF2-40B4-BE49-F238E27FC236}">
                    <a16:creationId xmlns:a16="http://schemas.microsoft.com/office/drawing/2014/main" id="{26E8EB3F-1787-4817-999C-813B2CA903B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Text level down</a:t>
                </a:r>
              </a:p>
            </p:txBody>
          </p:sp>
          <p:grpSp>
            <p:nvGrpSpPr>
              <p:cNvPr id="298" name="Groep 297">
                <a:extLst>
                  <a:ext uri="{FF2B5EF4-FFF2-40B4-BE49-F238E27FC236}">
                    <a16:creationId xmlns:a16="http://schemas.microsoft.com/office/drawing/2014/main" id="{2798B5E6-4B5B-469F-8FD2-8450D46B62E7}"/>
                  </a:ext>
                </a:extLst>
              </p:cNvPr>
              <p:cNvGrpSpPr/>
              <p:nvPr userDrawn="1"/>
            </p:nvGrpSpPr>
            <p:grpSpPr>
              <a:xfrm>
                <a:off x="-2916763" y="769168"/>
                <a:ext cx="268738" cy="248381"/>
                <a:chOff x="-2916763" y="769168"/>
                <a:chExt cx="268738" cy="248381"/>
              </a:xfrm>
            </p:grpSpPr>
            <p:sp>
              <p:nvSpPr>
                <p:cNvPr id="308" name="Rechthoek 307">
                  <a:extLst>
                    <a:ext uri="{FF2B5EF4-FFF2-40B4-BE49-F238E27FC236}">
                      <a16:creationId xmlns:a16="http://schemas.microsoft.com/office/drawing/2014/main" id="{4AC6A96B-77D7-4BD6-8090-AB75E8AD763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09" name="Groep 308">
                  <a:extLst>
                    <a:ext uri="{FF2B5EF4-FFF2-40B4-BE49-F238E27FC236}">
                      <a16:creationId xmlns:a16="http://schemas.microsoft.com/office/drawing/2014/main" id="{E4659AF0-2378-4D2A-AA57-F85509477CD4}"/>
                    </a:ext>
                  </a:extLst>
                </p:cNvPr>
                <p:cNvGrpSpPr/>
                <p:nvPr userDrawn="1"/>
              </p:nvGrpSpPr>
              <p:grpSpPr>
                <a:xfrm>
                  <a:off x="-2866744" y="827071"/>
                  <a:ext cx="168701" cy="132575"/>
                  <a:chOff x="-2866744" y="827071"/>
                  <a:chExt cx="168701" cy="132575"/>
                </a:xfrm>
              </p:grpSpPr>
              <p:cxnSp>
                <p:nvCxnSpPr>
                  <p:cNvPr id="311" name="Rechte verbindingslijn 310">
                    <a:extLst>
                      <a:ext uri="{FF2B5EF4-FFF2-40B4-BE49-F238E27FC236}">
                        <a16:creationId xmlns:a16="http://schemas.microsoft.com/office/drawing/2014/main" id="{BBE7DC76-0191-4EAB-8DAB-8BD297F825C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6549532B-AA62-428D-B4C3-9EC663D2C50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F78D3B4-3496-46A7-9049-397EA87A0AF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59755A36-91E1-4C88-A227-BB46AAAAA7D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5C0DAEE0-4471-480F-8BA6-25D4F93FCA3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0" name="Pijl: rechts 309">
                  <a:extLst>
                    <a:ext uri="{FF2B5EF4-FFF2-40B4-BE49-F238E27FC236}">
                      <a16:creationId xmlns:a16="http://schemas.microsoft.com/office/drawing/2014/main" id="{981C6370-818D-4D12-8771-3DAA7B7B317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299" name="Groep 298">
                <a:extLst>
                  <a:ext uri="{FF2B5EF4-FFF2-40B4-BE49-F238E27FC236}">
                    <a16:creationId xmlns:a16="http://schemas.microsoft.com/office/drawing/2014/main" id="{F62A7D14-CAA6-4206-8A54-C2F5971F7193}"/>
                  </a:ext>
                </a:extLst>
              </p:cNvPr>
              <p:cNvGrpSpPr/>
              <p:nvPr userDrawn="1"/>
            </p:nvGrpSpPr>
            <p:grpSpPr>
              <a:xfrm>
                <a:off x="-2916763" y="460171"/>
                <a:ext cx="268738" cy="248381"/>
                <a:chOff x="-2916763" y="460171"/>
                <a:chExt cx="268738" cy="248381"/>
              </a:xfrm>
            </p:grpSpPr>
            <p:sp>
              <p:nvSpPr>
                <p:cNvPr id="300" name="Rechthoek 299">
                  <a:extLst>
                    <a:ext uri="{FF2B5EF4-FFF2-40B4-BE49-F238E27FC236}">
                      <a16:creationId xmlns:a16="http://schemas.microsoft.com/office/drawing/2014/main" id="{C421F77C-0C04-42D5-A14F-FB5B21925E3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nvGrpSpPr>
                <p:cNvPr id="301" name="Groep 300">
                  <a:extLst>
                    <a:ext uri="{FF2B5EF4-FFF2-40B4-BE49-F238E27FC236}">
                      <a16:creationId xmlns:a16="http://schemas.microsoft.com/office/drawing/2014/main" id="{39C45A2A-B8F6-42E8-BD2C-C1497C969C9B}"/>
                    </a:ext>
                  </a:extLst>
                </p:cNvPr>
                <p:cNvGrpSpPr/>
                <p:nvPr userDrawn="1"/>
              </p:nvGrpSpPr>
              <p:grpSpPr>
                <a:xfrm>
                  <a:off x="-2866744" y="518074"/>
                  <a:ext cx="168701" cy="132575"/>
                  <a:chOff x="-2866744" y="518074"/>
                  <a:chExt cx="168701" cy="132575"/>
                </a:xfrm>
              </p:grpSpPr>
              <p:cxnSp>
                <p:nvCxnSpPr>
                  <p:cNvPr id="303" name="Rechte verbindingslijn 302">
                    <a:extLst>
                      <a:ext uri="{FF2B5EF4-FFF2-40B4-BE49-F238E27FC236}">
                        <a16:creationId xmlns:a16="http://schemas.microsoft.com/office/drawing/2014/main" id="{86DCC02F-4763-47E3-B277-0AEF45C73D3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C486DE09-D9F4-490F-9A4C-50D15CCFEC3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E97D1658-729B-4987-876C-FA20A3DA494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5F82DE36-FB9B-4919-8B81-4B5BAFF392C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CC078C73-037C-4048-80BC-6AEDC631281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972E323A-88CA-42C7-87DF-2674A336A5D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grpSp>
          <p:nvGrpSpPr>
            <p:cNvPr id="284" name="Groep 283">
              <a:extLst>
                <a:ext uri="{FF2B5EF4-FFF2-40B4-BE49-F238E27FC236}">
                  <a16:creationId xmlns:a16="http://schemas.microsoft.com/office/drawing/2014/main" id="{3A83BEFE-D224-42A0-8050-442EB5EB312A}"/>
                </a:ext>
              </a:extLst>
            </p:cNvPr>
            <p:cNvGrpSpPr/>
            <p:nvPr userDrawn="1"/>
          </p:nvGrpSpPr>
          <p:grpSpPr>
            <a:xfrm>
              <a:off x="-938434" y="4663037"/>
              <a:ext cx="627798" cy="576693"/>
              <a:chOff x="-1753862" y="6112775"/>
              <a:chExt cx="759635" cy="697798"/>
            </a:xfrm>
          </p:grpSpPr>
          <p:grpSp>
            <p:nvGrpSpPr>
              <p:cNvPr id="285" name="Inspireren">
                <a:extLst>
                  <a:ext uri="{FF2B5EF4-FFF2-40B4-BE49-F238E27FC236}">
                    <a16:creationId xmlns:a16="http://schemas.microsoft.com/office/drawing/2014/main" id="{DC7AAF21-4677-4246-96C0-B56F2A4B8DC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7" name="Freeform 12">
                  <a:extLst>
                    <a:ext uri="{FF2B5EF4-FFF2-40B4-BE49-F238E27FC236}">
                      <a16:creationId xmlns:a16="http://schemas.microsoft.com/office/drawing/2014/main" id="{9842D8DD-B2BC-4E88-ADF2-2F2C6445465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88" name="Freeform 13">
                  <a:extLst>
                    <a:ext uri="{FF2B5EF4-FFF2-40B4-BE49-F238E27FC236}">
                      <a16:creationId xmlns:a16="http://schemas.microsoft.com/office/drawing/2014/main" id="{38D6DCD1-22F3-4AEF-8151-5FC00E3EC39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289" name="Freeform 14">
                  <a:extLst>
                    <a:ext uri="{FF2B5EF4-FFF2-40B4-BE49-F238E27FC236}">
                      <a16:creationId xmlns:a16="http://schemas.microsoft.com/office/drawing/2014/main" id="{0A0AC982-DFD5-41E1-8F7D-C443C3CC525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286" name="Tekstvak 285">
                <a:extLst>
                  <a:ext uri="{FF2B5EF4-FFF2-40B4-BE49-F238E27FC236}">
                    <a16:creationId xmlns:a16="http://schemas.microsoft.com/office/drawing/2014/main" id="{FC27E777-EA17-45B5-B49F-C2FB17D651F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3374690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647999" y="756146"/>
            <a:ext cx="10895999" cy="344235"/>
          </a:xfrm>
          <a:prstGeom prst="rect">
            <a:avLst/>
          </a:prstGeom>
        </p:spPr>
        <p:txBody>
          <a:bodyPr vert="horz" lIns="0" tIns="0" rIns="0" bIns="0" rtlCol="0" anchor="ctr">
            <a:noAutofit/>
          </a:bodyPr>
          <a:lstStyle/>
          <a:p>
            <a:r>
              <a:rPr lang="en-GB" noProof="0"/>
              <a:t>Place the title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648000" y="1797668"/>
            <a:ext cx="10895999" cy="4171333"/>
          </a:xfrm>
          <a:prstGeom prst="rect">
            <a:avLst/>
          </a:prstGeom>
        </p:spPr>
        <p:txBody>
          <a:bodyPr vert="horz" lIns="0" tIns="0" rIns="0" bIns="0" rtlCol="0">
            <a:noAutofit/>
          </a:body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0" y="-696037"/>
            <a:ext cx="2129051" cy="150127"/>
          </a:xfrm>
          <a:prstGeom prst="rect">
            <a:avLst/>
          </a:prstGeom>
          <a:noFill/>
        </p:spPr>
        <p:txBody>
          <a:bodyPr wrap="square" lIns="72000" tIns="0" rIns="72000" bIns="0" rtlCol="0">
            <a:noAutofit/>
          </a:bodyPr>
          <a:lstStyle/>
          <a:p>
            <a:r>
              <a:rPr lang="en-GB" sz="1200" b="1" cap="all" baseline="0" noProof="0" dirty="0">
                <a:latin typeface="+mj-lt"/>
              </a:rPr>
              <a:t>Name of the layout</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a:off x="9739118" y="7026364"/>
            <a:ext cx="2092881" cy="168364"/>
          </a:xfrm>
          <a:prstGeom prst="rect">
            <a:avLst/>
          </a:prstGeom>
        </p:spPr>
        <p:txBody>
          <a:bodyPr vert="horz" lIns="0" tIns="0" rIns="0" bIns="0" rtlCol="0" anchor="ctr">
            <a:noAutofit/>
          </a:bodyPr>
          <a:lstStyle>
            <a:lvl1pPr algn="r">
              <a:defRPr sz="1000">
                <a:solidFill>
                  <a:schemeClr val="tx2"/>
                </a:solidFill>
              </a:defRPr>
            </a:lvl1pPr>
          </a:lstStyle>
          <a:p>
            <a:fld id="{67DC8265-8900-4D86-9CEE-F986AEE4E6A4}" type="datetime4">
              <a:rPr lang="en-GB" noProof="0" smtClean="0"/>
              <a:t>14 December 2020</a:t>
            </a:fld>
            <a:endParaRPr lang="en-GB" noProof="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6575191" y="6329636"/>
            <a:ext cx="4515550" cy="168364"/>
          </a:xfrm>
          <a:prstGeom prst="rect">
            <a:avLst/>
          </a:prstGeom>
        </p:spPr>
        <p:txBody>
          <a:bodyPr vert="horz" lIns="0" tIns="0" rIns="0" bIns="0" rtlCol="0" anchor="ctr">
            <a:noAutofit/>
          </a:bodyPr>
          <a:lstStyle>
            <a:lvl1pPr algn="r">
              <a:defRPr sz="1200">
                <a:solidFill>
                  <a:schemeClr val="tx2">
                    <a:lumMod val="60000"/>
                    <a:lumOff val="40000"/>
                  </a:schemeClr>
                </a:solidFill>
                <a:latin typeface="+mn-lt"/>
              </a:defRPr>
            </a:lvl1pPr>
          </a:lstStyle>
          <a:p>
            <a:r>
              <a:rPr lang="en-GB" noProof="0"/>
              <a:t>Conférence de presse – persconferentie</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279005" y="6329636"/>
            <a:ext cx="264993" cy="168364"/>
          </a:xfrm>
          <a:prstGeom prst="rect">
            <a:avLst/>
          </a:prstGeom>
        </p:spPr>
        <p:txBody>
          <a:bodyPr vert="horz" lIns="0" tIns="0" rIns="0" bIns="0" rtlCol="0" anchor="ctr">
            <a:noAutofit/>
          </a:bodyPr>
          <a:lstStyle>
            <a:lvl1pPr algn="r">
              <a:defRPr sz="1200" b="0">
                <a:solidFill>
                  <a:schemeClr val="tx2">
                    <a:lumMod val="60000"/>
                    <a:lumOff val="40000"/>
                  </a:schemeClr>
                </a:solidFill>
                <a:latin typeface="+mn-lt"/>
              </a:defRPr>
            </a:lvl1pPr>
          </a:lstStyle>
          <a:p>
            <a:fld id="{D7B5DC5B-6873-43DB-ADC7-B15ACCE0DFDB}" type="slidenum">
              <a:rPr lang="en-GB" noProof="0" smtClean="0"/>
              <a:pPr/>
              <a:t>‹#›</a:t>
            </a:fld>
            <a:endParaRPr lang="en-GB" noProof="0"/>
          </a:p>
        </p:txBody>
      </p:sp>
      <p:cxnSp>
        <p:nvCxnSpPr>
          <p:cNvPr id="33" name="Rechte verbindingslijn 32">
            <a:extLst>
              <a:ext uri="{FF2B5EF4-FFF2-40B4-BE49-F238E27FC236}">
                <a16:creationId xmlns:a16="http://schemas.microsoft.com/office/drawing/2014/main" id="{C11328BF-F3D9-4414-8F34-268C3340B937}"/>
              </a:ext>
            </a:extLst>
          </p:cNvPr>
          <p:cNvCxnSpPr>
            <a:cxnSpLocks/>
          </p:cNvCxnSpPr>
          <p:nvPr userDrawn="1"/>
        </p:nvCxnSpPr>
        <p:spPr>
          <a:xfrm flipH="1">
            <a:off x="11164666" y="6289540"/>
            <a:ext cx="112605" cy="24792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62" name="Afbeelding 61">
            <a:extLst>
              <a:ext uri="{FF2B5EF4-FFF2-40B4-BE49-F238E27FC236}">
                <a16:creationId xmlns:a16="http://schemas.microsoft.com/office/drawing/2014/main" id="{3FB03A3A-85B5-4589-A03E-36959F361551}"/>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353806" y="6255079"/>
            <a:ext cx="1748640" cy="437160"/>
          </a:xfrm>
          <a:prstGeom prst="rect">
            <a:avLst/>
          </a:prstGeom>
        </p:spPr>
      </p:pic>
      <p:cxnSp>
        <p:nvCxnSpPr>
          <p:cNvPr id="59" name="HULPLIJN" hidden="1">
            <a:extLst>
              <a:ext uri="{FF2B5EF4-FFF2-40B4-BE49-F238E27FC236}">
                <a16:creationId xmlns:a16="http://schemas.microsoft.com/office/drawing/2014/main" id="{4CEF12AC-0767-4844-8EDB-031F91263E75}"/>
              </a:ext>
            </a:extLst>
          </p:cNvPr>
          <p:cNvCxnSpPr/>
          <p:nvPr userDrawn="1"/>
        </p:nvCxnSpPr>
        <p:spPr>
          <a:xfrm flipH="1">
            <a:off x="4460696" y="-179934"/>
            <a:ext cx="3270608" cy="7217866"/>
          </a:xfrm>
          <a:prstGeom prst="line">
            <a:avLst/>
          </a:prstGeom>
          <a:ln w="12700" cap="sq">
            <a:solidFill>
              <a:srgbClr val="C00000"/>
            </a:solidFill>
            <a:miter lim="800000"/>
          </a:ln>
        </p:spPr>
        <p:style>
          <a:lnRef idx="1">
            <a:schemeClr val="accent1"/>
          </a:lnRef>
          <a:fillRef idx="0">
            <a:schemeClr val="accent1"/>
          </a:fillRef>
          <a:effectRef idx="0">
            <a:schemeClr val="accent1"/>
          </a:effectRef>
          <a:fontRef idx="minor">
            <a:schemeClr val="tx1"/>
          </a:fontRef>
        </p:style>
      </p:cxnSp>
      <p:sp>
        <p:nvSpPr>
          <p:cNvPr id="11" name="Tijdelijke aanduiding voor tekst 21">
            <a:extLst>
              <a:ext uri="{FF2B5EF4-FFF2-40B4-BE49-F238E27FC236}">
                <a16:creationId xmlns:a16="http://schemas.microsoft.com/office/drawing/2014/main" id="{82C65609-778D-4213-AF12-D525D6FB6091}"/>
              </a:ext>
            </a:extLst>
          </p:cNvPr>
          <p:cNvSpPr txBox="1">
            <a:spLocks/>
          </p:cNvSpPr>
          <p:nvPr userDrawn="1"/>
        </p:nvSpPr>
        <p:spPr>
          <a:xfrm rot="10800000">
            <a:off x="-1" y="-6986"/>
            <a:ext cx="711779" cy="1570816"/>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28932 w 1528932"/>
              <a:gd name="connsiteY0" fmla="*/ 0 h 1528932"/>
              <a:gd name="connsiteX1" fmla="*/ 1528932 w 1528932"/>
              <a:gd name="connsiteY1" fmla="*/ 1528932 h 1528932"/>
              <a:gd name="connsiteX2" fmla="*/ 0 w 1528932"/>
              <a:gd name="connsiteY2" fmla="*/ 1528932 h 1528932"/>
              <a:gd name="connsiteX3" fmla="*/ 1528932 w 1528932"/>
              <a:gd name="connsiteY3" fmla="*/ 0 h 1528932"/>
              <a:gd name="connsiteX0" fmla="*/ 1540175 w 1540175"/>
              <a:gd name="connsiteY0" fmla="*/ 0 h 1534005"/>
              <a:gd name="connsiteX1" fmla="*/ 1540175 w 1540175"/>
              <a:gd name="connsiteY1" fmla="*/ 1528932 h 1534005"/>
              <a:gd name="connsiteX2" fmla="*/ 0 w 1540175"/>
              <a:gd name="connsiteY2" fmla="*/ 1534005 h 1534005"/>
              <a:gd name="connsiteX3" fmla="*/ 1540175 w 1540175"/>
              <a:gd name="connsiteY3" fmla="*/ 0 h 1534005"/>
            </a:gdLst>
            <a:ahLst/>
            <a:cxnLst>
              <a:cxn ang="0">
                <a:pos x="connsiteX0" y="connsiteY0"/>
              </a:cxn>
              <a:cxn ang="0">
                <a:pos x="connsiteX1" y="connsiteY1"/>
              </a:cxn>
              <a:cxn ang="0">
                <a:pos x="connsiteX2" y="connsiteY2"/>
              </a:cxn>
              <a:cxn ang="0">
                <a:pos x="connsiteX3" y="connsiteY3"/>
              </a:cxn>
            </a:cxnLst>
            <a:rect l="l" t="t" r="r" b="b"/>
            <a:pathLst>
              <a:path w="1540175" h="1534005">
                <a:moveTo>
                  <a:pt x="1540175" y="0"/>
                </a:moveTo>
                <a:lnTo>
                  <a:pt x="1540175" y="1528932"/>
                </a:lnTo>
                <a:lnTo>
                  <a:pt x="0" y="1534005"/>
                </a:lnTo>
                <a:lnTo>
                  <a:pt x="1540175" y="0"/>
                </a:lnTo>
                <a:close/>
              </a:path>
            </a:pathLst>
          </a:custGeom>
          <a:solidFill>
            <a:schemeClr val="accent1">
              <a:alpha val="3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bg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p>
        </p:txBody>
      </p:sp>
      <p:sp>
        <p:nvSpPr>
          <p:cNvPr id="12" name="Tijdelijke aanduiding voor tekst 22">
            <a:extLst>
              <a:ext uri="{FF2B5EF4-FFF2-40B4-BE49-F238E27FC236}">
                <a16:creationId xmlns:a16="http://schemas.microsoft.com/office/drawing/2014/main" id="{BD2F9536-2E5E-4707-965C-5CB9C547F9F2}"/>
              </a:ext>
            </a:extLst>
          </p:cNvPr>
          <p:cNvSpPr txBox="1">
            <a:spLocks/>
          </p:cNvSpPr>
          <p:nvPr userDrawn="1"/>
        </p:nvSpPr>
        <p:spPr>
          <a:xfrm rot="10800000">
            <a:off x="90926" y="89309"/>
            <a:ext cx="577554" cy="1271899"/>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86001 w 1586001"/>
              <a:gd name="connsiteY0" fmla="*/ 0 h 1528932"/>
              <a:gd name="connsiteX1" fmla="*/ 1586001 w 1586001"/>
              <a:gd name="connsiteY1" fmla="*/ 1528932 h 1528932"/>
              <a:gd name="connsiteX2" fmla="*/ 0 w 1586001"/>
              <a:gd name="connsiteY2" fmla="*/ 1528932 h 1528932"/>
              <a:gd name="connsiteX3" fmla="*/ 1586001 w 1586001"/>
              <a:gd name="connsiteY3" fmla="*/ 0 h 1528932"/>
              <a:gd name="connsiteX0" fmla="*/ 1586001 w 1586001"/>
              <a:gd name="connsiteY0" fmla="*/ 0 h 1535204"/>
              <a:gd name="connsiteX1" fmla="*/ 1586001 w 1586001"/>
              <a:gd name="connsiteY1" fmla="*/ 1535204 h 1535204"/>
              <a:gd name="connsiteX2" fmla="*/ 0 w 1586001"/>
              <a:gd name="connsiteY2" fmla="*/ 1535204 h 1535204"/>
              <a:gd name="connsiteX3" fmla="*/ 1586001 w 1586001"/>
              <a:gd name="connsiteY3" fmla="*/ 0 h 1535204"/>
            </a:gdLst>
            <a:ahLst/>
            <a:cxnLst>
              <a:cxn ang="0">
                <a:pos x="connsiteX0" y="connsiteY0"/>
              </a:cxn>
              <a:cxn ang="0">
                <a:pos x="connsiteX1" y="connsiteY1"/>
              </a:cxn>
              <a:cxn ang="0">
                <a:pos x="connsiteX2" y="connsiteY2"/>
              </a:cxn>
              <a:cxn ang="0">
                <a:pos x="connsiteX3" y="connsiteY3"/>
              </a:cxn>
            </a:cxnLst>
            <a:rect l="l" t="t" r="r" b="b"/>
            <a:pathLst>
              <a:path w="1586001" h="1535204">
                <a:moveTo>
                  <a:pt x="1586001" y="0"/>
                </a:moveTo>
                <a:lnTo>
                  <a:pt x="1586001" y="1535204"/>
                </a:lnTo>
                <a:lnTo>
                  <a:pt x="0" y="1535204"/>
                </a:lnTo>
                <a:cubicBezTo>
                  <a:pt x="509644" y="1025560"/>
                  <a:pt x="1076357" y="509644"/>
                  <a:pt x="1586001" y="0"/>
                </a:cubicBezTo>
                <a:close/>
              </a:path>
            </a:pathLst>
          </a:custGeom>
          <a:solidFill>
            <a:schemeClr val="accent1">
              <a:alpha val="5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bg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p>
        </p:txBody>
      </p:sp>
      <p:sp>
        <p:nvSpPr>
          <p:cNvPr id="13" name="Tijdelijke aanduiding voor tekst 15">
            <a:extLst>
              <a:ext uri="{FF2B5EF4-FFF2-40B4-BE49-F238E27FC236}">
                <a16:creationId xmlns:a16="http://schemas.microsoft.com/office/drawing/2014/main" id="{F7CA3637-1199-45AF-99B1-F032CF5B9132}"/>
              </a:ext>
            </a:extLst>
          </p:cNvPr>
          <p:cNvSpPr txBox="1">
            <a:spLocks/>
          </p:cNvSpPr>
          <p:nvPr userDrawn="1"/>
        </p:nvSpPr>
        <p:spPr>
          <a:xfrm>
            <a:off x="249061" y="202682"/>
            <a:ext cx="119817" cy="243335"/>
          </a:xfrm>
          <a:prstGeom prst="rect">
            <a:avLst/>
          </a:prstGeom>
          <a:blipFill>
            <a:blip r:embed="rId10"/>
            <a:stretch>
              <a:fillRect/>
            </a:stretch>
          </a:blipFill>
        </p:spPr>
        <p:txBody>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accent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p>
        </p:txBody>
      </p:sp>
    </p:spTree>
    <p:extLst>
      <p:ext uri="{BB962C8B-B14F-4D97-AF65-F5344CB8AC3E}">
        <p14:creationId xmlns:p14="http://schemas.microsoft.com/office/powerpoint/2010/main" val="16348668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9" r:id="rId3"/>
    <p:sldLayoutId id="2147483672" r:id="rId4"/>
    <p:sldLayoutId id="2147483674" r:id="rId5"/>
    <p:sldLayoutId id="2147483678" r:id="rId6"/>
    <p:sldLayoutId id="2147483681" r:id="rId7"/>
  </p:sldLayoutIdLst>
  <p:hf hdr="0"/>
  <p:txStyles>
    <p:titleStyle>
      <a:lvl1pPr algn="l" defTabSz="914400" rtl="0" eaLnBrk="1" latinLnBrk="0" hangingPunct="1">
        <a:lnSpc>
          <a:spcPct val="100000"/>
        </a:lnSpc>
        <a:spcBef>
          <a:spcPct val="0"/>
        </a:spcBef>
        <a:buNone/>
        <a:defRPr sz="2400" b="0" kern="1200">
          <a:solidFill>
            <a:schemeClr val="bg1"/>
          </a:solidFill>
          <a:latin typeface="+mn-lt"/>
          <a:ea typeface="+mj-ea"/>
          <a:cs typeface="+mj-cs"/>
        </a:defRPr>
      </a:lvl1pPr>
    </p:titleStyle>
    <p:body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17">
          <p15:clr>
            <a:srgbClr val="F26B43"/>
          </p15:clr>
        </p15:guide>
        <p15:guide id="2" pos="409">
          <p15:clr>
            <a:srgbClr val="F26B43"/>
          </p15:clr>
        </p15:guide>
        <p15:guide id="3" orient="horz" pos="3759">
          <p15:clr>
            <a:srgbClr val="F26B43"/>
          </p15:clr>
        </p15:guide>
        <p15:guide id="4" orient="horz" pos="3979">
          <p15:clr>
            <a:srgbClr val="A4A3A4"/>
          </p15:clr>
        </p15:guide>
        <p15:guide id="5" orient="horz" pos="4093">
          <p15:clr>
            <a:srgbClr val="A4A3A4"/>
          </p15:clr>
        </p15:guide>
        <p15:guide id="6" orient="horz" pos="902">
          <p15:clr>
            <a:srgbClr val="A4A3A4"/>
          </p15:clr>
        </p15:guide>
        <p15:guide id="7" orient="horz" pos="455">
          <p15:clr>
            <a:srgbClr val="A4A3A4"/>
          </p15:clr>
        </p15:guide>
        <p15:guide id="8" pos="72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647999" y="756146"/>
            <a:ext cx="10895999" cy="344235"/>
          </a:xfrm>
          <a:prstGeom prst="rect">
            <a:avLst/>
          </a:prstGeom>
        </p:spPr>
        <p:txBody>
          <a:bodyPr vert="horz" lIns="0" tIns="0" rIns="0" bIns="0" rtlCol="0" anchor="ctr">
            <a:noAutofit/>
          </a:bodyPr>
          <a:lstStyle/>
          <a:p>
            <a:r>
              <a:rPr lang="en-GB" noProof="0" dirty="0"/>
              <a:t>Place the title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648000" y="1797668"/>
            <a:ext cx="10895999" cy="4171333"/>
          </a:xfrm>
          <a:prstGeom prst="rect">
            <a:avLst/>
          </a:prstGeom>
        </p:spPr>
        <p:txBody>
          <a:bodyPr vert="horz" lIns="0" tIns="0" rIns="0" bIns="0" rtlCol="0">
            <a:noAutofit/>
          </a:body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0" y="-696037"/>
            <a:ext cx="2129051" cy="150127"/>
          </a:xfrm>
          <a:prstGeom prst="rect">
            <a:avLst/>
          </a:prstGeom>
          <a:noFill/>
        </p:spPr>
        <p:txBody>
          <a:bodyPr wrap="square" lIns="72000" tIns="0" rIns="72000" bIns="0" rtlCol="0">
            <a:noAutofit/>
          </a:bodyPr>
          <a:lstStyle/>
          <a:p>
            <a:r>
              <a:rPr lang="en-GB" sz="1200" b="1" cap="all" baseline="0" noProof="0" dirty="0">
                <a:latin typeface="+mj-lt"/>
              </a:rPr>
              <a:t>Name of the layout</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a:off x="9739118" y="7026364"/>
            <a:ext cx="2092881" cy="168364"/>
          </a:xfrm>
          <a:prstGeom prst="rect">
            <a:avLst/>
          </a:prstGeom>
        </p:spPr>
        <p:txBody>
          <a:bodyPr vert="horz" lIns="0" tIns="0" rIns="0" bIns="0" rtlCol="0" anchor="ctr">
            <a:noAutofit/>
          </a:bodyPr>
          <a:lstStyle>
            <a:lvl1pPr algn="r">
              <a:defRPr sz="1000">
                <a:solidFill>
                  <a:schemeClr val="tx2"/>
                </a:solidFill>
              </a:defRPr>
            </a:lvl1pPr>
          </a:lstStyle>
          <a:p>
            <a:fld id="{CACC3065-D3CE-43FA-AD9F-4B3716FE2604}" type="datetime4">
              <a:rPr lang="en-GB" noProof="0" smtClean="0"/>
              <a:t>14 December 2020</a:t>
            </a:fld>
            <a:endParaRPr lang="en-GB" noProof="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6575191" y="6329636"/>
            <a:ext cx="4515550" cy="168364"/>
          </a:xfrm>
          <a:prstGeom prst="rect">
            <a:avLst/>
          </a:prstGeom>
        </p:spPr>
        <p:txBody>
          <a:bodyPr vert="horz" lIns="0" tIns="0" rIns="0" bIns="0" rtlCol="0" anchor="ctr">
            <a:noAutofit/>
          </a:bodyPr>
          <a:lstStyle>
            <a:lvl1pPr algn="r">
              <a:defRPr sz="1200">
                <a:solidFill>
                  <a:schemeClr val="tx2">
                    <a:lumMod val="60000"/>
                    <a:lumOff val="40000"/>
                  </a:schemeClr>
                </a:solidFill>
                <a:latin typeface="+mn-lt"/>
              </a:defRPr>
            </a:lvl1pPr>
          </a:lstStyle>
          <a:p>
            <a:r>
              <a:rPr lang="en-GB" noProof="0"/>
              <a:t>Conférence de presse – persconferentie</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279005" y="6329636"/>
            <a:ext cx="264993" cy="168364"/>
          </a:xfrm>
          <a:prstGeom prst="rect">
            <a:avLst/>
          </a:prstGeom>
        </p:spPr>
        <p:txBody>
          <a:bodyPr vert="horz" lIns="0" tIns="0" rIns="0" bIns="0" rtlCol="0" anchor="ctr">
            <a:noAutofit/>
          </a:bodyPr>
          <a:lstStyle>
            <a:lvl1pPr algn="r">
              <a:defRPr sz="1200" b="0">
                <a:solidFill>
                  <a:schemeClr val="tx2">
                    <a:lumMod val="60000"/>
                    <a:lumOff val="40000"/>
                  </a:schemeClr>
                </a:solidFill>
                <a:latin typeface="+mn-lt"/>
              </a:defRPr>
            </a:lvl1pPr>
          </a:lstStyle>
          <a:p>
            <a:fld id="{D7B5DC5B-6873-43DB-ADC7-B15ACCE0DFDB}" type="slidenum">
              <a:rPr lang="en-GB" noProof="0" smtClean="0"/>
              <a:pPr/>
              <a:t>‹#›</a:t>
            </a:fld>
            <a:endParaRPr lang="en-GB" noProof="0"/>
          </a:p>
        </p:txBody>
      </p:sp>
      <p:cxnSp>
        <p:nvCxnSpPr>
          <p:cNvPr id="33" name="Rechte verbindingslijn 32">
            <a:extLst>
              <a:ext uri="{FF2B5EF4-FFF2-40B4-BE49-F238E27FC236}">
                <a16:creationId xmlns:a16="http://schemas.microsoft.com/office/drawing/2014/main" id="{C11328BF-F3D9-4414-8F34-268C3340B937}"/>
              </a:ext>
            </a:extLst>
          </p:cNvPr>
          <p:cNvCxnSpPr>
            <a:cxnSpLocks/>
          </p:cNvCxnSpPr>
          <p:nvPr userDrawn="1"/>
        </p:nvCxnSpPr>
        <p:spPr>
          <a:xfrm flipH="1">
            <a:off x="11164666" y="6289540"/>
            <a:ext cx="112605" cy="24792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nvGrpSpPr>
          <p:cNvPr id="73" name="GRID" hidden="1">
            <a:extLst>
              <a:ext uri="{FF2B5EF4-FFF2-40B4-BE49-F238E27FC236}">
                <a16:creationId xmlns:a16="http://schemas.microsoft.com/office/drawing/2014/main" id="{55091356-314A-4410-BA50-19B524C1013E}"/>
              </a:ext>
            </a:extLst>
          </p:cNvPr>
          <p:cNvGrpSpPr/>
          <p:nvPr/>
        </p:nvGrpSpPr>
        <p:grpSpPr>
          <a:xfrm>
            <a:off x="-862" y="0"/>
            <a:ext cx="12192862" cy="6858000"/>
            <a:chOff x="-862" y="0"/>
            <a:chExt cx="12192862" cy="6858000"/>
          </a:xfrm>
          <a:solidFill>
            <a:schemeClr val="tx1">
              <a:alpha val="30000"/>
            </a:schemeClr>
          </a:solidFill>
        </p:grpSpPr>
        <p:sp>
          <p:nvSpPr>
            <p:cNvPr id="74" name="Rechthoek 73">
              <a:extLst>
                <a:ext uri="{FF2B5EF4-FFF2-40B4-BE49-F238E27FC236}">
                  <a16:creationId xmlns:a16="http://schemas.microsoft.com/office/drawing/2014/main" id="{33B7747D-B8F3-4460-ABDD-6BC7426B9BB4}"/>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5" name="Rechthoek 74">
              <a:extLst>
                <a:ext uri="{FF2B5EF4-FFF2-40B4-BE49-F238E27FC236}">
                  <a16:creationId xmlns:a16="http://schemas.microsoft.com/office/drawing/2014/main" id="{9D2D6D38-B0C5-49F4-84D3-FE0F502F0FF0}"/>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6" name="Rechthoek 75">
              <a:extLst>
                <a:ext uri="{FF2B5EF4-FFF2-40B4-BE49-F238E27FC236}">
                  <a16:creationId xmlns:a16="http://schemas.microsoft.com/office/drawing/2014/main" id="{5253DC6D-B3A8-4123-BC55-197E9A85987B}"/>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7" name="Rechthoek 76">
              <a:extLst>
                <a:ext uri="{FF2B5EF4-FFF2-40B4-BE49-F238E27FC236}">
                  <a16:creationId xmlns:a16="http://schemas.microsoft.com/office/drawing/2014/main" id="{9E190B9C-4F1D-4F9E-8542-F6D8AE6FF17B}"/>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78" name="Rechthoek 77">
              <a:extLst>
                <a:ext uri="{FF2B5EF4-FFF2-40B4-BE49-F238E27FC236}">
                  <a16:creationId xmlns:a16="http://schemas.microsoft.com/office/drawing/2014/main" id="{CA7B56E2-00CE-45B5-ABBC-DD665BB256F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79" name="Rechthoek 78">
              <a:extLst>
                <a:ext uri="{FF2B5EF4-FFF2-40B4-BE49-F238E27FC236}">
                  <a16:creationId xmlns:a16="http://schemas.microsoft.com/office/drawing/2014/main" id="{FCB21E2B-AF00-4B48-887C-CA15089AADBC}"/>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0" name="Rechthoek 79">
              <a:extLst>
                <a:ext uri="{FF2B5EF4-FFF2-40B4-BE49-F238E27FC236}">
                  <a16:creationId xmlns:a16="http://schemas.microsoft.com/office/drawing/2014/main" id="{7FF76AEB-7C6B-400B-8148-4F48035FD81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1" name="Rechthoek 80">
              <a:extLst>
                <a:ext uri="{FF2B5EF4-FFF2-40B4-BE49-F238E27FC236}">
                  <a16:creationId xmlns:a16="http://schemas.microsoft.com/office/drawing/2014/main" id="{819D2DB0-95D8-4344-88E4-C3451911884D}"/>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pic>
        <p:nvPicPr>
          <p:cNvPr id="62" name="Afbeelding 61">
            <a:extLst>
              <a:ext uri="{FF2B5EF4-FFF2-40B4-BE49-F238E27FC236}">
                <a16:creationId xmlns:a16="http://schemas.microsoft.com/office/drawing/2014/main" id="{3FB03A3A-85B5-4589-A03E-36959F3615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3806" y="6255079"/>
            <a:ext cx="1748640" cy="437160"/>
          </a:xfrm>
          <a:prstGeom prst="rect">
            <a:avLst/>
          </a:prstGeom>
        </p:spPr>
      </p:pic>
      <p:sp>
        <p:nvSpPr>
          <p:cNvPr id="19" name="Tijdelijke aanduiding voor tekst 21">
            <a:extLst>
              <a:ext uri="{FF2B5EF4-FFF2-40B4-BE49-F238E27FC236}">
                <a16:creationId xmlns:a16="http://schemas.microsoft.com/office/drawing/2014/main" id="{7DDC793C-6FBC-4857-8006-CD19A1FA41B1}"/>
              </a:ext>
            </a:extLst>
          </p:cNvPr>
          <p:cNvSpPr txBox="1">
            <a:spLocks/>
          </p:cNvSpPr>
          <p:nvPr userDrawn="1"/>
        </p:nvSpPr>
        <p:spPr>
          <a:xfrm rot="10800000">
            <a:off x="-1" y="-6986"/>
            <a:ext cx="711779" cy="1570816"/>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28932 w 1528932"/>
              <a:gd name="connsiteY0" fmla="*/ 0 h 1528932"/>
              <a:gd name="connsiteX1" fmla="*/ 1528932 w 1528932"/>
              <a:gd name="connsiteY1" fmla="*/ 1528932 h 1528932"/>
              <a:gd name="connsiteX2" fmla="*/ 0 w 1528932"/>
              <a:gd name="connsiteY2" fmla="*/ 1528932 h 1528932"/>
              <a:gd name="connsiteX3" fmla="*/ 1528932 w 1528932"/>
              <a:gd name="connsiteY3" fmla="*/ 0 h 1528932"/>
              <a:gd name="connsiteX0" fmla="*/ 1540175 w 1540175"/>
              <a:gd name="connsiteY0" fmla="*/ 0 h 1534005"/>
              <a:gd name="connsiteX1" fmla="*/ 1540175 w 1540175"/>
              <a:gd name="connsiteY1" fmla="*/ 1528932 h 1534005"/>
              <a:gd name="connsiteX2" fmla="*/ 0 w 1540175"/>
              <a:gd name="connsiteY2" fmla="*/ 1534005 h 1534005"/>
              <a:gd name="connsiteX3" fmla="*/ 1540175 w 1540175"/>
              <a:gd name="connsiteY3" fmla="*/ 0 h 1534005"/>
            </a:gdLst>
            <a:ahLst/>
            <a:cxnLst>
              <a:cxn ang="0">
                <a:pos x="connsiteX0" y="connsiteY0"/>
              </a:cxn>
              <a:cxn ang="0">
                <a:pos x="connsiteX1" y="connsiteY1"/>
              </a:cxn>
              <a:cxn ang="0">
                <a:pos x="connsiteX2" y="connsiteY2"/>
              </a:cxn>
              <a:cxn ang="0">
                <a:pos x="connsiteX3" y="connsiteY3"/>
              </a:cxn>
            </a:cxnLst>
            <a:rect l="l" t="t" r="r" b="b"/>
            <a:pathLst>
              <a:path w="1540175" h="1534005">
                <a:moveTo>
                  <a:pt x="1540175" y="0"/>
                </a:moveTo>
                <a:lnTo>
                  <a:pt x="1540175" y="1528932"/>
                </a:lnTo>
                <a:lnTo>
                  <a:pt x="0" y="1534005"/>
                </a:lnTo>
                <a:lnTo>
                  <a:pt x="1540175" y="0"/>
                </a:lnTo>
                <a:close/>
              </a:path>
            </a:pathLst>
          </a:custGeom>
          <a:solidFill>
            <a:schemeClr val="accent1">
              <a:alpha val="3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bg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endParaRPr lang="en-GB" dirty="0"/>
          </a:p>
        </p:txBody>
      </p:sp>
      <p:sp>
        <p:nvSpPr>
          <p:cNvPr id="21" name="Tijdelijke aanduiding voor tekst 22">
            <a:extLst>
              <a:ext uri="{FF2B5EF4-FFF2-40B4-BE49-F238E27FC236}">
                <a16:creationId xmlns:a16="http://schemas.microsoft.com/office/drawing/2014/main" id="{18E953E7-9056-4306-A244-7F96F8869640}"/>
              </a:ext>
            </a:extLst>
          </p:cNvPr>
          <p:cNvSpPr txBox="1">
            <a:spLocks/>
          </p:cNvSpPr>
          <p:nvPr userDrawn="1"/>
        </p:nvSpPr>
        <p:spPr>
          <a:xfrm rot="10800000">
            <a:off x="90926" y="89309"/>
            <a:ext cx="577554" cy="1271899"/>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86001 w 1586001"/>
              <a:gd name="connsiteY0" fmla="*/ 0 h 1528932"/>
              <a:gd name="connsiteX1" fmla="*/ 1586001 w 1586001"/>
              <a:gd name="connsiteY1" fmla="*/ 1528932 h 1528932"/>
              <a:gd name="connsiteX2" fmla="*/ 0 w 1586001"/>
              <a:gd name="connsiteY2" fmla="*/ 1528932 h 1528932"/>
              <a:gd name="connsiteX3" fmla="*/ 1586001 w 1586001"/>
              <a:gd name="connsiteY3" fmla="*/ 0 h 1528932"/>
              <a:gd name="connsiteX0" fmla="*/ 1586001 w 1586001"/>
              <a:gd name="connsiteY0" fmla="*/ 0 h 1535204"/>
              <a:gd name="connsiteX1" fmla="*/ 1586001 w 1586001"/>
              <a:gd name="connsiteY1" fmla="*/ 1535204 h 1535204"/>
              <a:gd name="connsiteX2" fmla="*/ 0 w 1586001"/>
              <a:gd name="connsiteY2" fmla="*/ 1535204 h 1535204"/>
              <a:gd name="connsiteX3" fmla="*/ 1586001 w 1586001"/>
              <a:gd name="connsiteY3" fmla="*/ 0 h 1535204"/>
            </a:gdLst>
            <a:ahLst/>
            <a:cxnLst>
              <a:cxn ang="0">
                <a:pos x="connsiteX0" y="connsiteY0"/>
              </a:cxn>
              <a:cxn ang="0">
                <a:pos x="connsiteX1" y="connsiteY1"/>
              </a:cxn>
              <a:cxn ang="0">
                <a:pos x="connsiteX2" y="connsiteY2"/>
              </a:cxn>
              <a:cxn ang="0">
                <a:pos x="connsiteX3" y="connsiteY3"/>
              </a:cxn>
            </a:cxnLst>
            <a:rect l="l" t="t" r="r" b="b"/>
            <a:pathLst>
              <a:path w="1586001" h="1535204">
                <a:moveTo>
                  <a:pt x="1586001" y="0"/>
                </a:moveTo>
                <a:lnTo>
                  <a:pt x="1586001" y="1535204"/>
                </a:lnTo>
                <a:lnTo>
                  <a:pt x="0" y="1535204"/>
                </a:lnTo>
                <a:cubicBezTo>
                  <a:pt x="509644" y="1025560"/>
                  <a:pt x="1076357" y="509644"/>
                  <a:pt x="1586001" y="0"/>
                </a:cubicBezTo>
                <a:close/>
              </a:path>
            </a:pathLst>
          </a:custGeom>
          <a:solidFill>
            <a:schemeClr val="accent1">
              <a:alpha val="5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bg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endParaRPr lang="en-GB" dirty="0"/>
          </a:p>
        </p:txBody>
      </p:sp>
      <p:sp>
        <p:nvSpPr>
          <p:cNvPr id="22" name="Tijdelijke aanduiding voor tekst 15">
            <a:extLst>
              <a:ext uri="{FF2B5EF4-FFF2-40B4-BE49-F238E27FC236}">
                <a16:creationId xmlns:a16="http://schemas.microsoft.com/office/drawing/2014/main" id="{991053EF-8DAA-4DFC-8485-DF5846C3510A}"/>
              </a:ext>
            </a:extLst>
          </p:cNvPr>
          <p:cNvSpPr txBox="1">
            <a:spLocks/>
          </p:cNvSpPr>
          <p:nvPr userDrawn="1"/>
        </p:nvSpPr>
        <p:spPr>
          <a:xfrm>
            <a:off x="249061" y="202682"/>
            <a:ext cx="119817" cy="243335"/>
          </a:xfrm>
          <a:prstGeom prst="rect">
            <a:avLst/>
          </a:prstGeom>
          <a:blipFill>
            <a:blip r:embed="rId4"/>
            <a:stretch>
              <a:fillRect/>
            </a:stretch>
          </a:blipFill>
        </p:spPr>
        <p:txBody>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accent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endParaRPr lang="en-GB" dirty="0"/>
          </a:p>
        </p:txBody>
      </p:sp>
    </p:spTree>
    <p:extLst>
      <p:ext uri="{BB962C8B-B14F-4D97-AF65-F5344CB8AC3E}">
        <p14:creationId xmlns:p14="http://schemas.microsoft.com/office/powerpoint/2010/main" val="2987335328"/>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p:titleStyle>
    <p:body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29">
          <p15:clr>
            <a:srgbClr val="F26B43"/>
          </p15:clr>
        </p15:guide>
        <p15:guide id="2" pos="409">
          <p15:clr>
            <a:srgbClr val="F26B43"/>
          </p15:clr>
        </p15:guide>
        <p15:guide id="3" orient="horz" pos="3759">
          <p15:clr>
            <a:srgbClr val="F26B43"/>
          </p15:clr>
        </p15:guide>
        <p15:guide id="4" orient="horz" pos="3979">
          <p15:clr>
            <a:srgbClr val="A4A3A4"/>
          </p15:clr>
        </p15:guide>
        <p15:guide id="5" orient="horz" pos="4093">
          <p15:clr>
            <a:srgbClr val="A4A3A4"/>
          </p15:clr>
        </p15:guide>
        <p15:guide id="6" orient="horz" pos="902">
          <p15:clr>
            <a:srgbClr val="A4A3A4"/>
          </p15:clr>
        </p15:guide>
        <p15:guide id="7" orient="horz" pos="455">
          <p15:clr>
            <a:srgbClr val="A4A3A4"/>
          </p15:clr>
        </p15:guide>
        <p15:guide id="8" pos="72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C0DE0FE-45F3-419A-AA0E-05B3B6B7E92B}"/>
              </a:ext>
            </a:extLst>
          </p:cNvPr>
          <p:cNvSpPr>
            <a:spLocks noGrp="1"/>
          </p:cNvSpPr>
          <p:nvPr>
            <p:ph type="title"/>
          </p:nvPr>
        </p:nvSpPr>
        <p:spPr/>
        <p:txBody>
          <a:bodyPr/>
          <a:lstStyle/>
          <a:p>
            <a:r>
              <a:rPr lang="en-GB"/>
              <a:t>Logo animatie</a:t>
            </a:r>
          </a:p>
        </p:txBody>
      </p:sp>
      <p:sp>
        <p:nvSpPr>
          <p:cNvPr id="7" name="Tijdelijke aanduiding voor dianummer 6">
            <a:extLst>
              <a:ext uri="{FF2B5EF4-FFF2-40B4-BE49-F238E27FC236}">
                <a16:creationId xmlns:a16="http://schemas.microsoft.com/office/drawing/2014/main" id="{1905507D-F5E3-44FC-8AF3-A10B9690D906}"/>
              </a:ext>
            </a:extLst>
          </p:cNvPr>
          <p:cNvSpPr>
            <a:spLocks noGrp="1"/>
          </p:cNvSpPr>
          <p:nvPr>
            <p:ph type="sldNum" sz="quarter" idx="4294967295"/>
          </p:nvPr>
        </p:nvSpPr>
        <p:spPr>
          <a:xfrm>
            <a:off x="11926888" y="6880225"/>
            <a:ext cx="265112" cy="1682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endParaRPr>
          </a:p>
        </p:txBody>
      </p:sp>
      <p:sp>
        <p:nvSpPr>
          <p:cNvPr id="2" name="TextBox 1">
            <a:extLst>
              <a:ext uri="{FF2B5EF4-FFF2-40B4-BE49-F238E27FC236}">
                <a16:creationId xmlns:a16="http://schemas.microsoft.com/office/drawing/2014/main" id="{571B0FD7-C11C-470E-8F03-B4177F33BB9F}"/>
              </a:ext>
            </a:extLst>
          </p:cNvPr>
          <p:cNvSpPr txBox="1"/>
          <p:nvPr/>
        </p:nvSpPr>
        <p:spPr>
          <a:xfrm>
            <a:off x="7474591" y="4991450"/>
            <a:ext cx="3154260" cy="687897"/>
          </a:xfrm>
          <a:prstGeom prst="rect">
            <a:avLst/>
          </a:prstGeom>
          <a:noFill/>
        </p:spPr>
        <p:txBody>
          <a:bodyPr wrap="square" lIns="0" tIns="0" rIns="0" bIns="0" rtlCol="0">
            <a:noAutofit/>
          </a:bodyPr>
          <a:lstStyle/>
          <a:p>
            <a:pPr algn="r">
              <a:lnSpc>
                <a:spcPct val="90000"/>
              </a:lnSpc>
              <a:spcBef>
                <a:spcPts val="600"/>
              </a:spcBef>
              <a:spcAft>
                <a:spcPts val="600"/>
              </a:spcAft>
            </a:pPr>
            <a:r>
              <a:rPr lang="en-GB" sz="1800" dirty="0">
                <a:solidFill>
                  <a:schemeClr val="tx2"/>
                </a:solidFill>
              </a:rPr>
              <a:t>Pierre Wunsch</a:t>
            </a:r>
          </a:p>
          <a:p>
            <a:pPr algn="r">
              <a:lnSpc>
                <a:spcPct val="90000"/>
              </a:lnSpc>
              <a:spcBef>
                <a:spcPts val="600"/>
              </a:spcBef>
              <a:spcAft>
                <a:spcPts val="600"/>
              </a:spcAft>
            </a:pPr>
            <a:r>
              <a:rPr lang="en-GB" dirty="0">
                <a:solidFill>
                  <a:schemeClr val="tx2"/>
                </a:solidFill>
              </a:rPr>
              <a:t>Gouverneur</a:t>
            </a:r>
            <a:endParaRPr lang="en-GB" sz="1800" dirty="0">
              <a:solidFill>
                <a:schemeClr val="tx2"/>
              </a:solidFill>
            </a:endParaRPr>
          </a:p>
        </p:txBody>
      </p:sp>
    </p:spTree>
    <p:extLst>
      <p:ext uri="{BB962C8B-B14F-4D97-AF65-F5344CB8AC3E}">
        <p14:creationId xmlns:p14="http://schemas.microsoft.com/office/powerpoint/2010/main" val="153976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BEE45A-5B69-4B2A-87D8-5207BA1241DC}"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8" name="Tijdelijke aanduiding voor tekst 2">
            <a:extLst>
              <a:ext uri="{FF2B5EF4-FFF2-40B4-BE49-F238E27FC236}">
                <a16:creationId xmlns:a16="http://schemas.microsoft.com/office/drawing/2014/main" id="{D2812DB8-3753-4D53-9AA3-B48DA15402B0}"/>
              </a:ext>
            </a:extLst>
          </p:cNvPr>
          <p:cNvSpPr txBox="1">
            <a:spLocks/>
          </p:cNvSpPr>
          <p:nvPr/>
        </p:nvSpPr>
        <p:spPr>
          <a:xfrm>
            <a:off x="7925043" y="2002251"/>
            <a:ext cx="3906955" cy="4495748"/>
          </a:xfrm>
          <a:prstGeom prst="rect">
            <a:avLst/>
          </a:prstGeom>
        </p:spPr>
        <p:txBody>
          <a:bodyPr vert="horz" lIns="0" tIns="0" rIns="0" bIns="0" rtlCol="0">
            <a:noAutofit/>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6pPr>
            <a:lvl7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7pPr>
            <a:lvl8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9pPr>
          </a:lstStyle>
          <a:p>
            <a:pPr marL="0" lvl="0" indent="0">
              <a:lnSpc>
                <a:spcPct val="100000"/>
              </a:lnSpc>
              <a:buClrTx/>
              <a:buSzTx/>
              <a:buNone/>
              <a:defRPr/>
            </a:pPr>
            <a:r>
              <a:rPr lang="nl-NL" sz="2000" dirty="0">
                <a:solidFill>
                  <a:srgbClr val="FFA500"/>
                </a:solidFill>
                <a:latin typeface="Segoe UI Semibold" panose="020B0702040204020203" pitchFamily="34" charset="0"/>
                <a:cs typeface="Segoe UI Semibold" panose="020B0702040204020203" pitchFamily="34" charset="0"/>
              </a:rPr>
              <a:t>Gezinsconsumptie toont een snelle en sterke inhaalbeweging</a:t>
            </a:r>
          </a:p>
          <a:p>
            <a:pPr marL="0" lvl="0" indent="0">
              <a:lnSpc>
                <a:spcPct val="100000"/>
              </a:lnSpc>
              <a:buClrTx/>
              <a:buSzTx/>
              <a:buNone/>
              <a:defRPr/>
            </a:pPr>
            <a:r>
              <a:rPr lang="nl-NL" sz="2000" dirty="0">
                <a:solidFill>
                  <a:srgbClr val="00B0F0"/>
                </a:solidFill>
                <a:latin typeface="Segoe UI Semibold" panose="020B0702040204020203" pitchFamily="34" charset="0"/>
                <a:cs typeface="Segoe UI Semibold" panose="020B0702040204020203" pitchFamily="34" charset="0"/>
              </a:rPr>
              <a:t>Bedrijfsinvesteringen herstellen nog niet in 2021</a:t>
            </a:r>
          </a:p>
          <a:p>
            <a:pPr marL="0" lvl="0" indent="0">
              <a:lnSpc>
                <a:spcPct val="100000"/>
              </a:lnSpc>
              <a:buClrTx/>
              <a:buSzTx/>
              <a:buNone/>
              <a:defRPr/>
            </a:pPr>
            <a:r>
              <a:rPr lang="nl-NL" sz="2000" dirty="0">
                <a:solidFill>
                  <a:srgbClr val="C00000"/>
                </a:solidFill>
                <a:latin typeface="Segoe UI Semibold" panose="020B0702040204020203" pitchFamily="34" charset="0"/>
                <a:cs typeface="Segoe UI Semibold" panose="020B0702040204020203" pitchFamily="34" charset="0"/>
              </a:rPr>
              <a:t>De netto-uitvoer drukt de groei</a:t>
            </a:r>
          </a:p>
          <a:p>
            <a:pPr lvl="0">
              <a:lnSpc>
                <a:spcPct val="100000"/>
              </a:lnSpc>
              <a:spcBef>
                <a:spcPts val="300"/>
              </a:spcBef>
              <a:spcAft>
                <a:spcPts val="300"/>
              </a:spcAft>
              <a:buClr>
                <a:srgbClr val="C00000"/>
              </a:buClr>
              <a:buSzPct val="80000"/>
              <a:defRPr/>
            </a:pPr>
            <a:r>
              <a:rPr lang="nl-NL" dirty="0">
                <a:solidFill>
                  <a:prstClr val="black">
                    <a:lumMod val="65000"/>
                    <a:lumOff val="35000"/>
                  </a:prstClr>
                </a:solidFill>
                <a:latin typeface="Segoe UI Light" panose="020B0502040204020203" pitchFamily="34" charset="0"/>
                <a:cs typeface="Segoe UI Light" panose="020B0502040204020203" pitchFamily="34" charset="0"/>
              </a:rPr>
              <a:t>Sterk herstel van de particuliere consumptie (gedeeltelijk ingevoerd)</a:t>
            </a:r>
          </a:p>
          <a:p>
            <a:pPr lvl="0">
              <a:lnSpc>
                <a:spcPct val="100000"/>
              </a:lnSpc>
              <a:spcBef>
                <a:spcPts val="300"/>
              </a:spcBef>
              <a:spcAft>
                <a:spcPts val="300"/>
              </a:spcAft>
              <a:buClr>
                <a:srgbClr val="C00000"/>
              </a:buClr>
              <a:buSzPct val="80000"/>
              <a:defRPr/>
            </a:pPr>
            <a:r>
              <a:rPr lang="nl-NL" dirty="0">
                <a:solidFill>
                  <a:prstClr val="black">
                    <a:lumMod val="65000"/>
                    <a:lumOff val="35000"/>
                  </a:prstClr>
                </a:solidFill>
                <a:latin typeface="Segoe UI Light" panose="020B0502040204020203" pitchFamily="34" charset="0"/>
                <a:cs typeface="Segoe UI Light" panose="020B0502040204020203" pitchFamily="34" charset="0"/>
              </a:rPr>
              <a:t>Geleidelijk herstel van het toerisme (België = netto-invoerder)</a:t>
            </a:r>
          </a:p>
          <a:p>
            <a:pPr lvl="0">
              <a:lnSpc>
                <a:spcPct val="100000"/>
              </a:lnSpc>
              <a:spcBef>
                <a:spcPts val="300"/>
              </a:spcBef>
              <a:spcAft>
                <a:spcPts val="300"/>
              </a:spcAft>
              <a:buClr>
                <a:srgbClr val="C00000"/>
              </a:buClr>
              <a:buSzPct val="80000"/>
              <a:defRPr/>
            </a:pPr>
            <a:r>
              <a:rPr lang="nl-NL" dirty="0">
                <a:solidFill>
                  <a:prstClr val="black">
                    <a:lumMod val="65000"/>
                    <a:lumOff val="35000"/>
                  </a:prstClr>
                </a:solidFill>
                <a:latin typeface="Segoe UI Light" panose="020B0502040204020203" pitchFamily="34" charset="0"/>
                <a:cs typeface="Segoe UI Light" panose="020B0502040204020203" pitchFamily="34" charset="0"/>
              </a:rPr>
              <a:t>Groter aandeel van buitenlandse </a:t>
            </a:r>
            <a:br>
              <a:rPr lang="nl-NL" dirty="0">
                <a:solidFill>
                  <a:prstClr val="black">
                    <a:lumMod val="65000"/>
                    <a:lumOff val="35000"/>
                  </a:prstClr>
                </a:solidFill>
                <a:latin typeface="Segoe UI Light" panose="020B0502040204020203" pitchFamily="34" charset="0"/>
                <a:cs typeface="Segoe UI Light" panose="020B0502040204020203" pitchFamily="34" charset="0"/>
              </a:rPr>
            </a:br>
            <a:r>
              <a:rPr lang="nl-NL" dirty="0">
                <a:solidFill>
                  <a:prstClr val="black">
                    <a:lumMod val="65000"/>
                    <a:lumOff val="35000"/>
                  </a:prstClr>
                </a:solidFill>
                <a:latin typeface="Segoe UI Light" panose="020B0502040204020203" pitchFamily="34" charset="0"/>
                <a:cs typeface="Segoe UI Light" panose="020B0502040204020203" pitchFamily="34" charset="0"/>
              </a:rPr>
              <a:t>e-commerce in de consumptie</a:t>
            </a:r>
          </a:p>
          <a:p>
            <a:pPr marL="0" lvl="0" indent="0">
              <a:lnSpc>
                <a:spcPct val="100000"/>
              </a:lnSpc>
              <a:buClrTx/>
              <a:buSzTx/>
              <a:buNone/>
              <a:defRPr/>
            </a:pPr>
            <a:endParaRPr lang="nl-NL" dirty="0">
              <a:solidFill>
                <a:srgbClr val="00B0F0"/>
              </a:solidFill>
              <a:latin typeface="Segoe UI Semibold" panose="020B0702040204020203" pitchFamily="34" charset="0"/>
              <a:cs typeface="Segoe UI Semibold" panose="020B0702040204020203" pitchFamily="34" charset="0"/>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818230" y="563338"/>
            <a:ext cx="10452229" cy="344235"/>
          </a:xfrm>
        </p:spPr>
        <p:txBody>
          <a:bodyPr/>
          <a:lstStyle/>
          <a:p>
            <a:r>
              <a:rPr lang="nl-NL" dirty="0"/>
              <a:t>Zodra de gezondheidsmaatregelen het mogelijk maken, zou de gezinsconsumptie de heropleving van het bbp drijven …</a:t>
            </a:r>
          </a:p>
        </p:txBody>
      </p:sp>
      <p:sp>
        <p:nvSpPr>
          <p:cNvPr id="15" name="Text Placeholder 12">
            <a:extLst>
              <a:ext uri="{FF2B5EF4-FFF2-40B4-BE49-F238E27FC236}">
                <a16:creationId xmlns:a16="http://schemas.microsoft.com/office/drawing/2014/main" id="{1D621F5E-C766-4CD7-82DC-BE67CA54A1ED}"/>
              </a:ext>
            </a:extLst>
          </p:cNvPr>
          <p:cNvSpPr txBox="1">
            <a:spLocks/>
          </p:cNvSpPr>
          <p:nvPr/>
        </p:nvSpPr>
        <p:spPr>
          <a:xfrm>
            <a:off x="1092932" y="1613511"/>
            <a:ext cx="652702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REËEL BBP EN VRAAGCOMPONENTEN</a:t>
            </a:r>
            <a:br>
              <a:rPr lang="nl-BE" sz="1050" dirty="0">
                <a:solidFill>
                  <a:schemeClr val="accent6"/>
                </a:solidFill>
              </a:rPr>
            </a:br>
            <a:r>
              <a:rPr lang="nl-BE" sz="1200" dirty="0"/>
              <a:t>(bijdragen aan de jaarlijkse volumegroei van het bbp, in procentpunt, tenzij anders vermeld)</a:t>
            </a:r>
          </a:p>
        </p:txBody>
      </p:sp>
      <p:graphicFrame>
        <p:nvGraphicFramePr>
          <p:cNvPr id="16" name="Chart 15">
            <a:extLst>
              <a:ext uri="{FF2B5EF4-FFF2-40B4-BE49-F238E27FC236}">
                <a16:creationId xmlns:a16="http://schemas.microsoft.com/office/drawing/2014/main" id="{93B5623C-99C1-4971-92CE-65D8E9F38FA3}"/>
              </a:ext>
            </a:extLst>
          </p:cNvPr>
          <p:cNvGraphicFramePr/>
          <p:nvPr>
            <p:extLst>
              <p:ext uri="{D42A27DB-BD31-4B8C-83A1-F6EECF244321}">
                <p14:modId xmlns:p14="http://schemas.microsoft.com/office/powerpoint/2010/main" val="3195486489"/>
              </p:ext>
            </p:extLst>
          </p:nvPr>
        </p:nvGraphicFramePr>
        <p:xfrm>
          <a:off x="818230" y="1973511"/>
          <a:ext cx="6408000" cy="3895876"/>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8">
            <a:extLst>
              <a:ext uri="{FF2B5EF4-FFF2-40B4-BE49-F238E27FC236}">
                <a16:creationId xmlns:a16="http://schemas.microsoft.com/office/drawing/2014/main" id="{F7F1D854-F3FB-43C5-8ABC-41A28911932B}"/>
              </a:ext>
            </a:extLst>
          </p:cNvPr>
          <p:cNvSpPr txBox="1">
            <a:spLocks/>
          </p:cNvSpPr>
          <p:nvPr/>
        </p:nvSpPr>
        <p:spPr>
          <a:xfrm>
            <a:off x="2203282" y="6294662"/>
            <a:ext cx="7344753" cy="46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800">
                <a:solidFill>
                  <a:prstClr val="black">
                    <a:tint val="75000"/>
                  </a:prstClr>
                </a:solidFill>
                <a:latin typeface="Segoe UI Light"/>
              </a:rPr>
              <a:t>Bronnen: INR, NBB.</a:t>
            </a:r>
          </a:p>
          <a:p>
            <a:pPr>
              <a:defRPr/>
            </a:pPr>
            <a:r>
              <a:rPr lang="nl-NL" sz="800" baseline="30000">
                <a:solidFill>
                  <a:prstClr val="black">
                    <a:tint val="75000"/>
                  </a:prstClr>
                </a:solidFill>
                <a:latin typeface="Segoe UI Light"/>
              </a:rPr>
              <a:t>1  </a:t>
            </a:r>
            <a:r>
              <a:rPr lang="nl-NL" sz="800">
                <a:solidFill>
                  <a:prstClr val="black">
                    <a:tint val="75000"/>
                  </a:prstClr>
                </a:solidFill>
                <a:latin typeface="Segoe UI Light"/>
              </a:rPr>
              <a:t>Het betreft de </a:t>
            </a:r>
            <a:r>
              <a:rPr lang="nl-BE" sz="800">
                <a:solidFill>
                  <a:prstClr val="black">
                    <a:tint val="75000"/>
                  </a:prstClr>
                </a:solidFill>
                <a:latin typeface="Segoe UI Light"/>
              </a:rPr>
              <a:t>consumptieve bestedingen van de overheid, investeringen in woningen en van de overheid en de voorraadwijziging.</a:t>
            </a:r>
            <a:endParaRPr lang="nl-NL" sz="800" baseline="30000" dirty="0">
              <a:solidFill>
                <a:prstClr val="black">
                  <a:tint val="75000"/>
                </a:prstClr>
              </a:solidFill>
              <a:latin typeface="Segoe UI Light"/>
            </a:endParaRPr>
          </a:p>
        </p:txBody>
      </p:sp>
    </p:spTree>
    <p:extLst>
      <p:ext uri="{BB962C8B-B14F-4D97-AF65-F5344CB8AC3E}">
        <p14:creationId xmlns:p14="http://schemas.microsoft.com/office/powerpoint/2010/main" val="330989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961AEE-3D53-4FAD-B735-77FD9C5DE48D}"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850112" y="561810"/>
            <a:ext cx="10452229" cy="344235"/>
          </a:xfrm>
        </p:spPr>
        <p:txBody>
          <a:bodyPr/>
          <a:lstStyle/>
          <a:p>
            <a:r>
              <a:rPr lang="fr-FR" dirty="0"/>
              <a:t>…</a:t>
            </a:r>
            <a:r>
              <a:rPr lang="fr-FR" dirty="0" err="1"/>
              <a:t>ondersteund</a:t>
            </a:r>
            <a:r>
              <a:rPr lang="fr-FR" dirty="0"/>
              <a:t> </a:t>
            </a:r>
            <a:r>
              <a:rPr lang="fr-FR" dirty="0" err="1"/>
              <a:t>door</a:t>
            </a:r>
            <a:r>
              <a:rPr lang="fr-FR" dirty="0"/>
              <a:t> het </a:t>
            </a:r>
            <a:r>
              <a:rPr lang="fr-FR" dirty="0" err="1"/>
              <a:t>verloop</a:t>
            </a:r>
            <a:r>
              <a:rPr lang="fr-FR" dirty="0"/>
              <a:t> van het </a:t>
            </a:r>
            <a:r>
              <a:rPr lang="fr-FR" dirty="0" err="1"/>
              <a:t>spaargedrag</a:t>
            </a:r>
            <a:r>
              <a:rPr lang="fr-FR" dirty="0"/>
              <a:t> en </a:t>
            </a:r>
            <a:r>
              <a:rPr lang="fr-FR" dirty="0" err="1"/>
              <a:t>een</a:t>
            </a:r>
            <a:r>
              <a:rPr lang="fr-FR" dirty="0"/>
              <a:t> </a:t>
            </a:r>
            <a:r>
              <a:rPr lang="fr-FR" dirty="0" err="1"/>
              <a:t>stijgende</a:t>
            </a:r>
            <a:r>
              <a:rPr lang="fr-FR" dirty="0"/>
              <a:t> </a:t>
            </a:r>
            <a:r>
              <a:rPr lang="fr-FR" dirty="0" err="1"/>
              <a:t>inkomensgroei</a:t>
            </a:r>
            <a:endParaRPr lang="nl-BE" dirty="0"/>
          </a:p>
        </p:txBody>
      </p:sp>
      <p:sp>
        <p:nvSpPr>
          <p:cNvPr id="10" name="Text Placeholder 11">
            <a:extLst>
              <a:ext uri="{FF2B5EF4-FFF2-40B4-BE49-F238E27FC236}">
                <a16:creationId xmlns:a16="http://schemas.microsoft.com/office/drawing/2014/main" id="{9171D15E-A69D-4AD6-8506-CC3C90D85F6A}"/>
              </a:ext>
            </a:extLst>
          </p:cNvPr>
          <p:cNvSpPr txBox="1">
            <a:spLocks/>
          </p:cNvSpPr>
          <p:nvPr/>
        </p:nvSpPr>
        <p:spPr>
          <a:xfrm>
            <a:off x="1105516" y="1558534"/>
            <a:ext cx="3744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fr-FR" sz="1600" dirty="0" err="1">
                <a:solidFill>
                  <a:schemeClr val="accent6"/>
                </a:solidFill>
              </a:rPr>
              <a:t>Spaarquote</a:t>
            </a:r>
            <a:br>
              <a:rPr lang="fr-FR" sz="1050" dirty="0">
                <a:solidFill>
                  <a:schemeClr val="accent6"/>
                </a:solidFill>
              </a:rPr>
            </a:br>
            <a:r>
              <a:rPr lang="fr-FR" sz="1100" dirty="0"/>
              <a:t>(In % van </a:t>
            </a:r>
            <a:r>
              <a:rPr lang="fr-FR" sz="1100" dirty="0" err="1"/>
              <a:t>hetbruto</a:t>
            </a:r>
            <a:r>
              <a:rPr lang="fr-FR" sz="1100" dirty="0"/>
              <a:t> </a:t>
            </a:r>
            <a:r>
              <a:rPr lang="fr-FR" sz="1100" dirty="0" err="1"/>
              <a:t>beschikbaar</a:t>
            </a:r>
            <a:r>
              <a:rPr lang="fr-FR" sz="1100" dirty="0"/>
              <a:t> </a:t>
            </a:r>
            <a:r>
              <a:rPr lang="fr-FR" sz="1100" dirty="0" err="1"/>
              <a:t>gezinsinkomen</a:t>
            </a:r>
            <a:r>
              <a:rPr lang="fr-FR" sz="1100" dirty="0"/>
              <a:t>)</a:t>
            </a:r>
          </a:p>
        </p:txBody>
      </p:sp>
      <p:graphicFrame>
        <p:nvGraphicFramePr>
          <p:cNvPr id="11" name="Object 4">
            <a:extLst>
              <a:ext uri="{FF2B5EF4-FFF2-40B4-BE49-F238E27FC236}">
                <a16:creationId xmlns:a16="http://schemas.microsoft.com/office/drawing/2014/main" id="{2BFF6D22-5474-4944-846F-73955C5D1762}"/>
              </a:ext>
            </a:extLst>
          </p:cNvPr>
          <p:cNvGraphicFramePr>
            <a:graphicFrameLocks/>
          </p:cNvGraphicFramePr>
          <p:nvPr>
            <p:extLst>
              <p:ext uri="{D42A27DB-BD31-4B8C-83A1-F6EECF244321}">
                <p14:modId xmlns:p14="http://schemas.microsoft.com/office/powerpoint/2010/main" val="951066909"/>
              </p:ext>
            </p:extLst>
          </p:nvPr>
        </p:nvGraphicFramePr>
        <p:xfrm>
          <a:off x="818230" y="2098874"/>
          <a:ext cx="5040000" cy="366377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6BB61B75-F841-42DE-AB60-D0C60F7F4B52}"/>
              </a:ext>
            </a:extLst>
          </p:cNvPr>
          <p:cNvSpPr txBox="1"/>
          <p:nvPr/>
        </p:nvSpPr>
        <p:spPr>
          <a:xfrm>
            <a:off x="1986577" y="3933256"/>
            <a:ext cx="2736000" cy="480589"/>
          </a:xfrm>
          <a:prstGeom prst="rect">
            <a:avLst/>
          </a:prstGeom>
          <a:noFill/>
          <a:ln>
            <a:solidFill>
              <a:schemeClr val="accent1"/>
            </a:solidFill>
          </a:ln>
        </p:spPr>
        <p:txBody>
          <a:bodyPr wrap="square" lIns="36000" tIns="36000" rIns="36000" bIns="36000" rtlCol="0">
            <a:noAutofit/>
          </a:bodyPr>
          <a:lstStyle/>
          <a:p>
            <a:pPr algn="ctr"/>
            <a:r>
              <a:rPr lang="fr-FR" sz="1400" dirty="0">
                <a:solidFill>
                  <a:schemeClr val="accent6"/>
                </a:solidFill>
                <a:latin typeface="Segoe UI Semibold" panose="020B0702040204020203" pitchFamily="34" charset="0"/>
                <a:cs typeface="Segoe UI Semibold" panose="020B0702040204020203" pitchFamily="34" charset="0"/>
              </a:rPr>
              <a:t>Extra </a:t>
            </a:r>
            <a:r>
              <a:rPr lang="fr-FR" sz="1400" dirty="0" err="1">
                <a:solidFill>
                  <a:schemeClr val="accent6"/>
                </a:solidFill>
                <a:latin typeface="Segoe UI Semibold" panose="020B0702040204020203" pitchFamily="34" charset="0"/>
                <a:cs typeface="Segoe UI Semibold" panose="020B0702040204020203" pitchFamily="34" charset="0"/>
              </a:rPr>
              <a:t>sparen</a:t>
            </a:r>
            <a:r>
              <a:rPr lang="fr-FR" sz="1400" dirty="0">
                <a:solidFill>
                  <a:schemeClr val="accent6"/>
                </a:solidFill>
                <a:latin typeface="Segoe UI Semibold" panose="020B0702040204020203" pitchFamily="34" charset="0"/>
                <a:cs typeface="Segoe UI Semibold" panose="020B0702040204020203" pitchFamily="34" charset="0"/>
              </a:rPr>
              <a:t> in 2020 = 22 </a:t>
            </a:r>
            <a:r>
              <a:rPr lang="fr-FR" sz="1400" dirty="0" err="1">
                <a:solidFill>
                  <a:schemeClr val="accent6"/>
                </a:solidFill>
                <a:latin typeface="Segoe UI Semibold" panose="020B0702040204020203" pitchFamily="34" charset="0"/>
                <a:cs typeface="Segoe UI Semibold" panose="020B0702040204020203" pitchFamily="34" charset="0"/>
              </a:rPr>
              <a:t>miljard</a:t>
            </a:r>
            <a:r>
              <a:rPr lang="fr-FR" sz="1400" dirty="0">
                <a:solidFill>
                  <a:schemeClr val="accent6"/>
                </a:solidFill>
                <a:latin typeface="Segoe UI Semibold" panose="020B0702040204020203" pitchFamily="34" charset="0"/>
                <a:cs typeface="Segoe UI Semibold" panose="020B0702040204020203" pitchFamily="34" charset="0"/>
              </a:rPr>
              <a:t> euro (!)</a:t>
            </a:r>
          </a:p>
          <a:p>
            <a:pPr algn="ctr"/>
            <a:endParaRPr lang="nl-NL" sz="1400" b="0" noProof="0" dirty="0">
              <a:solidFill>
                <a:schemeClr val="accent6"/>
              </a:solidFill>
              <a:latin typeface="Segoe UI Semibold" panose="020B0702040204020203" pitchFamily="34" charset="0"/>
              <a:cs typeface="Segoe UI Semibold" panose="020B0702040204020203" pitchFamily="34" charset="0"/>
            </a:endParaRPr>
          </a:p>
        </p:txBody>
      </p:sp>
      <p:cxnSp>
        <p:nvCxnSpPr>
          <p:cNvPr id="17" name="Straight Arrow Connector 16">
            <a:extLst>
              <a:ext uri="{FF2B5EF4-FFF2-40B4-BE49-F238E27FC236}">
                <a16:creationId xmlns:a16="http://schemas.microsoft.com/office/drawing/2014/main" id="{B9728E0C-9CB3-4931-B003-877C5CAFF8C3}"/>
              </a:ext>
            </a:extLst>
          </p:cNvPr>
          <p:cNvCxnSpPr>
            <a:cxnSpLocks/>
          </p:cNvCxnSpPr>
          <p:nvPr/>
        </p:nvCxnSpPr>
        <p:spPr>
          <a:xfrm flipH="1" flipV="1">
            <a:off x="2575249" y="2836506"/>
            <a:ext cx="402267" cy="1094254"/>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 Placeholder 9">
            <a:extLst>
              <a:ext uri="{FF2B5EF4-FFF2-40B4-BE49-F238E27FC236}">
                <a16:creationId xmlns:a16="http://schemas.microsoft.com/office/drawing/2014/main" id="{759F2BE5-4EE6-4FF9-AA5D-114117A65EE4}"/>
              </a:ext>
            </a:extLst>
          </p:cNvPr>
          <p:cNvSpPr txBox="1">
            <a:spLocks/>
          </p:cNvSpPr>
          <p:nvPr/>
        </p:nvSpPr>
        <p:spPr>
          <a:xfrm>
            <a:off x="6599005" y="1558268"/>
            <a:ext cx="468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fr-FR" sz="1600" dirty="0" err="1">
                <a:solidFill>
                  <a:schemeClr val="accent6"/>
                </a:solidFill>
              </a:rPr>
              <a:t>Bruto</a:t>
            </a:r>
            <a:r>
              <a:rPr lang="fr-FR" sz="1600" dirty="0">
                <a:solidFill>
                  <a:schemeClr val="accent6"/>
                </a:solidFill>
              </a:rPr>
              <a:t> </a:t>
            </a:r>
            <a:r>
              <a:rPr lang="fr-FR" sz="1600" dirty="0" err="1">
                <a:solidFill>
                  <a:schemeClr val="accent6"/>
                </a:solidFill>
              </a:rPr>
              <a:t>beschikbaar</a:t>
            </a:r>
            <a:r>
              <a:rPr lang="fr-FR" sz="1600" dirty="0">
                <a:solidFill>
                  <a:schemeClr val="accent6"/>
                </a:solidFill>
              </a:rPr>
              <a:t> </a:t>
            </a:r>
            <a:r>
              <a:rPr lang="fr-FR" sz="1600" dirty="0" err="1">
                <a:solidFill>
                  <a:schemeClr val="accent6"/>
                </a:solidFill>
              </a:rPr>
              <a:t>gezinsinkomen</a:t>
            </a:r>
            <a:br>
              <a:rPr lang="fr-FR" sz="1050" dirty="0">
                <a:solidFill>
                  <a:schemeClr val="accent6"/>
                </a:solidFill>
              </a:rPr>
            </a:br>
            <a:r>
              <a:rPr lang="fr-FR" sz="1100" dirty="0"/>
              <a:t>(</a:t>
            </a:r>
            <a:r>
              <a:rPr lang="fr-FR" sz="1100" dirty="0" err="1"/>
              <a:t>bijdragen</a:t>
            </a:r>
            <a:r>
              <a:rPr lang="fr-FR" sz="1100" dirty="0"/>
              <a:t> </a:t>
            </a:r>
            <a:r>
              <a:rPr lang="fr-FR" sz="1100" dirty="0" err="1"/>
              <a:t>tot</a:t>
            </a:r>
            <a:r>
              <a:rPr lang="fr-FR" sz="1100" dirty="0"/>
              <a:t> de </a:t>
            </a:r>
            <a:r>
              <a:rPr lang="fr-FR" sz="1100" dirty="0" err="1"/>
              <a:t>jaarlijksgroei</a:t>
            </a:r>
            <a:r>
              <a:rPr lang="fr-FR" sz="1100" dirty="0"/>
              <a:t>, </a:t>
            </a:r>
            <a:r>
              <a:rPr lang="fr-FR" sz="1100" dirty="0" err="1"/>
              <a:t>tenzij</a:t>
            </a:r>
            <a:r>
              <a:rPr lang="fr-FR" sz="1100" dirty="0"/>
              <a:t> anders </a:t>
            </a:r>
            <a:r>
              <a:rPr lang="fr-FR" sz="1100" dirty="0" err="1"/>
              <a:t>vermeld</a:t>
            </a:r>
            <a:r>
              <a:rPr lang="fr-FR" sz="1100" dirty="0"/>
              <a:t>)</a:t>
            </a:r>
          </a:p>
        </p:txBody>
      </p:sp>
      <p:graphicFrame>
        <p:nvGraphicFramePr>
          <p:cNvPr id="20" name="Chart 19">
            <a:extLst>
              <a:ext uri="{FF2B5EF4-FFF2-40B4-BE49-F238E27FC236}">
                <a16:creationId xmlns:a16="http://schemas.microsoft.com/office/drawing/2014/main" id="{B7C24891-C482-4B38-9025-941FB4A9EA26}"/>
              </a:ext>
            </a:extLst>
          </p:cNvPr>
          <p:cNvGraphicFramePr/>
          <p:nvPr>
            <p:extLst>
              <p:ext uri="{D42A27DB-BD31-4B8C-83A1-F6EECF244321}">
                <p14:modId xmlns:p14="http://schemas.microsoft.com/office/powerpoint/2010/main" val="140618718"/>
              </p:ext>
            </p:extLst>
          </p:nvPr>
        </p:nvGraphicFramePr>
        <p:xfrm>
          <a:off x="6239005" y="2082728"/>
          <a:ext cx="5040000" cy="5112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388335F-1C09-44AB-B98A-E372ED7441E1}"/>
              </a:ext>
            </a:extLst>
          </p:cNvPr>
          <p:cNvPicPr>
            <a:picLocks noChangeAspect="1"/>
          </p:cNvPicPr>
          <p:nvPr/>
        </p:nvPicPr>
        <p:blipFill>
          <a:blip r:embed="rId4"/>
          <a:stretch>
            <a:fillRect/>
          </a:stretch>
        </p:blipFill>
        <p:spPr>
          <a:xfrm>
            <a:off x="2249641" y="6095526"/>
            <a:ext cx="6480610" cy="487722"/>
          </a:xfrm>
          <a:prstGeom prst="rect">
            <a:avLst/>
          </a:prstGeom>
        </p:spPr>
      </p:pic>
    </p:spTree>
    <p:extLst>
      <p:ext uri="{BB962C8B-B14F-4D97-AF65-F5344CB8AC3E}">
        <p14:creationId xmlns:p14="http://schemas.microsoft.com/office/powerpoint/2010/main" val="189977974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4">
            <a:extLst>
              <a:ext uri="{FF2B5EF4-FFF2-40B4-BE49-F238E27FC236}">
                <a16:creationId xmlns:a16="http://schemas.microsoft.com/office/drawing/2014/main" id="{375B6CBE-9E1B-467B-8ADB-331609B7E147}"/>
              </a:ext>
            </a:extLst>
          </p:cNvPr>
          <p:cNvSpPr txBox="1">
            <a:spLocks/>
          </p:cNvSpPr>
          <p:nvPr/>
        </p:nvSpPr>
        <p:spPr>
          <a:xfrm>
            <a:off x="359138" y="360001"/>
            <a:ext cx="11472861" cy="793262"/>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vert="horz" lIns="144000" tIns="0" rIns="0" bIns="0" rtlCol="0" anchor="ctr">
            <a:noAutofit/>
          </a:bodyPr>
          <a:lstStyle>
            <a:lvl1pPr marL="0" indent="0" algn="l" defTabSz="914400" rtl="0" eaLnBrk="1" latinLnBrk="0" hangingPunct="1">
              <a:lnSpc>
                <a:spcPct val="100000"/>
              </a:lnSpc>
              <a:spcBef>
                <a:spcPts val="600"/>
              </a:spcBef>
              <a:spcAft>
                <a:spcPts val="600"/>
              </a:spcAft>
              <a:buClr>
                <a:schemeClr val="accent6"/>
              </a:buClr>
              <a:buSzPct val="100000"/>
              <a:buFont typeface="Arial" panose="020B0604020202020204" pitchFamily="34" charset="0"/>
              <a:buNone/>
              <a:defRPr sz="100" kern="1200">
                <a:solidFill>
                  <a:schemeClr val="accent6"/>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endParaRPr lang="en-GB"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513" y="430777"/>
            <a:ext cx="10895999" cy="344235"/>
          </a:xfrm>
        </p:spPr>
        <p:txBody>
          <a:bodyPr/>
          <a:lstStyle/>
          <a:p>
            <a:r>
              <a:rPr lang="nl-BE" dirty="0"/>
              <a:t>Het herstel van de bedrijfsinvesteringen duurt langer</a:t>
            </a:r>
            <a:endParaRPr lang="en-GB"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B3A17-C701-4B29-824D-3A5D5B9BDFF9}"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graphicFrame>
        <p:nvGraphicFramePr>
          <p:cNvPr id="14" name="Object 4">
            <a:extLst>
              <a:ext uri="{FF2B5EF4-FFF2-40B4-BE49-F238E27FC236}">
                <a16:creationId xmlns:a16="http://schemas.microsoft.com/office/drawing/2014/main" id="{9C3A8E14-A0A9-4E24-80B7-BA78E21FA01E}"/>
              </a:ext>
            </a:extLst>
          </p:cNvPr>
          <p:cNvGraphicFramePr>
            <a:graphicFrameLocks/>
          </p:cNvGraphicFramePr>
          <p:nvPr>
            <p:extLst>
              <p:ext uri="{D42A27DB-BD31-4B8C-83A1-F6EECF244321}">
                <p14:modId xmlns:p14="http://schemas.microsoft.com/office/powerpoint/2010/main" val="453460288"/>
              </p:ext>
            </p:extLst>
          </p:nvPr>
        </p:nvGraphicFramePr>
        <p:xfrm>
          <a:off x="6158398" y="1818001"/>
          <a:ext cx="5004000" cy="43830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FA70EC43-FA0A-4AA3-8C4F-1AED9E28B9A8}"/>
              </a:ext>
            </a:extLst>
          </p:cNvPr>
          <p:cNvGraphicFramePr/>
          <p:nvPr>
            <p:extLst>
              <p:ext uri="{D42A27DB-BD31-4B8C-83A1-F6EECF244321}">
                <p14:modId xmlns:p14="http://schemas.microsoft.com/office/powerpoint/2010/main" val="2638700085"/>
              </p:ext>
            </p:extLst>
          </p:nvPr>
        </p:nvGraphicFramePr>
        <p:xfrm>
          <a:off x="6046751" y="1857601"/>
          <a:ext cx="5504400" cy="448796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9">
            <a:extLst>
              <a:ext uri="{FF2B5EF4-FFF2-40B4-BE49-F238E27FC236}">
                <a16:creationId xmlns:a16="http://schemas.microsoft.com/office/drawing/2014/main" id="{35DBF270-642B-426B-A7B6-6C2E6EE55BC8}"/>
              </a:ext>
            </a:extLst>
          </p:cNvPr>
          <p:cNvSpPr txBox="1">
            <a:spLocks/>
          </p:cNvSpPr>
          <p:nvPr/>
        </p:nvSpPr>
        <p:spPr>
          <a:xfrm>
            <a:off x="6554398" y="1458001"/>
            <a:ext cx="468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ONZEKERHEID WEEGT OP BEDRIJFSINVESTERINGEN </a:t>
            </a:r>
            <a:br>
              <a:rPr lang="nl-BE" sz="1400" dirty="0">
                <a:solidFill>
                  <a:schemeClr val="accent6"/>
                </a:solidFill>
              </a:rPr>
            </a:br>
            <a:r>
              <a:rPr lang="nl-BE" sz="1050" dirty="0"/>
              <a:t>(in volume, jaarlijkse veranderingspercentages, tenzij anders vermeld)</a:t>
            </a:r>
          </a:p>
          <a:p>
            <a:pPr marL="0" indent="0">
              <a:buNone/>
            </a:pPr>
            <a:endParaRPr lang="en-GB" sz="1400" dirty="0">
              <a:solidFill>
                <a:schemeClr val="accent6"/>
              </a:solidFill>
            </a:endParaRPr>
          </a:p>
        </p:txBody>
      </p:sp>
      <p:sp>
        <p:nvSpPr>
          <p:cNvPr id="17" name="Text Placeholder 11">
            <a:extLst>
              <a:ext uri="{FF2B5EF4-FFF2-40B4-BE49-F238E27FC236}">
                <a16:creationId xmlns:a16="http://schemas.microsoft.com/office/drawing/2014/main" id="{59B2E988-037B-41A1-B36B-028F78F05E5B}"/>
              </a:ext>
            </a:extLst>
          </p:cNvPr>
          <p:cNvSpPr txBox="1">
            <a:spLocks/>
          </p:cNvSpPr>
          <p:nvPr/>
        </p:nvSpPr>
        <p:spPr>
          <a:xfrm>
            <a:off x="830398" y="1458001"/>
            <a:ext cx="504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PARTICULIERE CONSUMPTIE EN BEDRIJFSINVESTERINGEN</a:t>
            </a:r>
            <a:br>
              <a:rPr lang="nl-BE" sz="1050" dirty="0">
                <a:solidFill>
                  <a:schemeClr val="accent6"/>
                </a:solidFill>
              </a:rPr>
            </a:br>
            <a:r>
              <a:rPr lang="nl-BE" sz="1050" dirty="0"/>
              <a:t>(volume-indexcijfer, 2019K4=100)</a:t>
            </a:r>
          </a:p>
          <a:p>
            <a:pPr marL="0" indent="0">
              <a:buNone/>
            </a:pPr>
            <a:endParaRPr lang="en-GB" sz="1400" dirty="0">
              <a:solidFill>
                <a:schemeClr val="accent6"/>
              </a:solidFill>
            </a:endParaRPr>
          </a:p>
        </p:txBody>
      </p:sp>
      <p:graphicFrame>
        <p:nvGraphicFramePr>
          <p:cNvPr id="18" name="Chart 17">
            <a:extLst>
              <a:ext uri="{FF2B5EF4-FFF2-40B4-BE49-F238E27FC236}">
                <a16:creationId xmlns:a16="http://schemas.microsoft.com/office/drawing/2014/main" id="{031EE9EC-B8B9-46CC-B76B-F8CEC11282AF}"/>
              </a:ext>
            </a:extLst>
          </p:cNvPr>
          <p:cNvGraphicFramePr/>
          <p:nvPr>
            <p:extLst>
              <p:ext uri="{D42A27DB-BD31-4B8C-83A1-F6EECF244321}">
                <p14:modId xmlns:p14="http://schemas.microsoft.com/office/powerpoint/2010/main" val="714452865"/>
              </p:ext>
            </p:extLst>
          </p:nvPr>
        </p:nvGraphicFramePr>
        <p:xfrm>
          <a:off x="362399" y="1818001"/>
          <a:ext cx="5616001"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Footer Placeholder 8">
            <a:extLst>
              <a:ext uri="{FF2B5EF4-FFF2-40B4-BE49-F238E27FC236}">
                <a16:creationId xmlns:a16="http://schemas.microsoft.com/office/drawing/2014/main" id="{04704D4F-B222-4563-9CF2-295F4CC3E991}"/>
              </a:ext>
            </a:extLst>
          </p:cNvPr>
          <p:cNvSpPr txBox="1">
            <a:spLocks/>
          </p:cNvSpPr>
          <p:nvPr/>
        </p:nvSpPr>
        <p:spPr>
          <a:xfrm>
            <a:off x="2388856" y="6193005"/>
            <a:ext cx="8062450" cy="36801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BE" sz="800" dirty="0">
                <a:solidFill>
                  <a:prstClr val="black">
                    <a:tint val="75000"/>
                  </a:prstClr>
                </a:solidFill>
                <a:latin typeface="Segoe UI Light"/>
              </a:rPr>
              <a:t>Bronnen: INR, NBB.</a:t>
            </a:r>
          </a:p>
          <a:p>
            <a:pPr marL="85725" indent="-85725">
              <a:defRPr/>
            </a:pPr>
            <a:r>
              <a:rPr lang="nl-BE" sz="800" baseline="30000" dirty="0">
                <a:solidFill>
                  <a:prstClr val="black">
                    <a:tint val="75000"/>
                  </a:prstClr>
                </a:solidFill>
                <a:latin typeface="Segoe UI Light"/>
              </a:rPr>
              <a:t>1 	</a:t>
            </a:r>
            <a:r>
              <a:rPr lang="nl-BE" sz="800" dirty="0" err="1">
                <a:solidFill>
                  <a:prstClr val="black">
                    <a:tint val="75000"/>
                  </a:prstClr>
                </a:solidFill>
                <a:latin typeface="Segoe UI Light"/>
              </a:rPr>
              <a:t>Algaba</a:t>
            </a:r>
            <a:r>
              <a:rPr lang="nl-BE" sz="800" dirty="0">
                <a:solidFill>
                  <a:prstClr val="black">
                    <a:tint val="75000"/>
                  </a:prstClr>
                </a:solidFill>
                <a:latin typeface="Segoe UI Light"/>
              </a:rPr>
              <a:t>, A., Borms, S., </a:t>
            </a:r>
            <a:r>
              <a:rPr lang="nl-BE" sz="800" dirty="0" err="1">
                <a:solidFill>
                  <a:prstClr val="black">
                    <a:tint val="75000"/>
                  </a:prstClr>
                </a:solidFill>
                <a:latin typeface="Segoe UI Light"/>
              </a:rPr>
              <a:t>Boudt</a:t>
            </a:r>
            <a:r>
              <a:rPr lang="nl-BE" sz="800" dirty="0">
                <a:solidFill>
                  <a:prstClr val="black">
                    <a:tint val="75000"/>
                  </a:prstClr>
                </a:solidFill>
                <a:latin typeface="Segoe UI Light"/>
              </a:rPr>
              <a:t>, K. &amp; Van Pelt, J. (2020). </a:t>
            </a:r>
            <a:r>
              <a:rPr lang="fr-BE" sz="800" dirty="0">
                <a:solidFill>
                  <a:prstClr val="black">
                    <a:tint val="75000"/>
                  </a:prstClr>
                </a:solidFill>
                <a:latin typeface="Segoe UI Light"/>
              </a:rPr>
              <a:t>The </a:t>
            </a:r>
            <a:r>
              <a:rPr lang="fr-BE" sz="800" dirty="0" err="1">
                <a:solidFill>
                  <a:prstClr val="black">
                    <a:tint val="75000"/>
                  </a:prstClr>
                </a:solidFill>
                <a:latin typeface="Segoe UI Light"/>
              </a:rPr>
              <a:t>Economic</a:t>
            </a:r>
            <a:r>
              <a:rPr lang="fr-BE" sz="800" dirty="0">
                <a:solidFill>
                  <a:prstClr val="black">
                    <a:tint val="75000"/>
                  </a:prstClr>
                </a:solidFill>
                <a:latin typeface="Segoe UI Light"/>
              </a:rPr>
              <a:t> Policy </a:t>
            </a:r>
            <a:r>
              <a:rPr lang="fr-BE" sz="800" dirty="0" err="1">
                <a:solidFill>
                  <a:prstClr val="black">
                    <a:tint val="75000"/>
                  </a:prstClr>
                </a:solidFill>
                <a:latin typeface="Segoe UI Light"/>
              </a:rPr>
              <a:t>Uncertainty</a:t>
            </a:r>
            <a:r>
              <a:rPr lang="fr-BE" sz="800" dirty="0">
                <a:solidFill>
                  <a:prstClr val="black">
                    <a:tint val="75000"/>
                  </a:prstClr>
                </a:solidFill>
                <a:latin typeface="Segoe UI Light"/>
              </a:rPr>
              <a:t> index for </a:t>
            </a:r>
            <a:r>
              <a:rPr lang="fr-BE" sz="800" dirty="0" err="1">
                <a:solidFill>
                  <a:prstClr val="black">
                    <a:tint val="75000"/>
                  </a:prstClr>
                </a:solidFill>
                <a:latin typeface="Segoe UI Light"/>
              </a:rPr>
              <a:t>Flanders</a:t>
            </a:r>
            <a:r>
              <a:rPr lang="fr-BE" sz="800" dirty="0">
                <a:solidFill>
                  <a:prstClr val="black">
                    <a:tint val="75000"/>
                  </a:prstClr>
                </a:solidFill>
                <a:latin typeface="Segoe UI Light"/>
              </a:rPr>
              <a:t>, </a:t>
            </a:r>
            <a:r>
              <a:rPr lang="fr-BE" sz="800" dirty="0" err="1">
                <a:solidFill>
                  <a:prstClr val="black">
                    <a:tint val="75000"/>
                  </a:prstClr>
                </a:solidFill>
                <a:latin typeface="Segoe UI Light"/>
              </a:rPr>
              <a:t>Wallonia</a:t>
            </a:r>
            <a:r>
              <a:rPr lang="fr-BE" sz="800" dirty="0">
                <a:solidFill>
                  <a:prstClr val="black">
                    <a:tint val="75000"/>
                  </a:prstClr>
                </a:solidFill>
                <a:latin typeface="Segoe UI Light"/>
              </a:rPr>
              <a:t> and </a:t>
            </a:r>
            <a:r>
              <a:rPr lang="fr-BE" sz="800" dirty="0" err="1">
                <a:solidFill>
                  <a:prstClr val="black">
                    <a:tint val="75000"/>
                  </a:prstClr>
                </a:solidFill>
                <a:latin typeface="Segoe UI Light"/>
              </a:rPr>
              <a:t>Belgium</a:t>
            </a:r>
            <a:r>
              <a:rPr lang="nl-BE" sz="800" dirty="0">
                <a:solidFill>
                  <a:prstClr val="black">
                    <a:tint val="75000"/>
                  </a:prstClr>
                </a:solidFill>
                <a:latin typeface="Segoe UI Light"/>
              </a:rPr>
              <a:t>.</a:t>
            </a:r>
          </a:p>
        </p:txBody>
      </p:sp>
    </p:spTree>
    <p:extLst>
      <p:ext uri="{BB962C8B-B14F-4D97-AF65-F5344CB8AC3E}">
        <p14:creationId xmlns:p14="http://schemas.microsoft.com/office/powerpoint/2010/main" val="355659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Tijdelijke aanduiding voor afbeelding 30">
            <a:extLst>
              <a:ext uri="{FF2B5EF4-FFF2-40B4-BE49-F238E27FC236}">
                <a16:creationId xmlns:a16="http://schemas.microsoft.com/office/drawing/2014/main" id="{0CDE120B-2AE5-4169-9E16-650BB0EFEA2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10756" b="10756"/>
          <a:stretch/>
        </p:blipFill>
        <p:spPr/>
      </p:pic>
      <p:sp>
        <p:nvSpPr>
          <p:cNvPr id="18" name="Parallelogram 36">
            <a:extLst>
              <a:ext uri="{FF2B5EF4-FFF2-40B4-BE49-F238E27FC236}">
                <a16:creationId xmlns:a16="http://schemas.microsoft.com/office/drawing/2014/main" id="{B6233566-B530-4FCA-BAC2-9C448B5DBE41}"/>
              </a:ext>
            </a:extLst>
          </p:cNvPr>
          <p:cNvSpPr/>
          <p:nvPr/>
        </p:nvSpPr>
        <p:spPr>
          <a:xfrm>
            <a:off x="1192530" y="2084398"/>
            <a:ext cx="9806939" cy="2778965"/>
          </a:xfrm>
          <a:prstGeom prst="parallelogram">
            <a:avLst>
              <a:gd name="adj" fmla="val 45130"/>
            </a:avLst>
          </a:prstGeom>
          <a:solidFill>
            <a:srgbClr val="004489">
              <a:alpha val="50000"/>
            </a:srgb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r>
              <a:rPr kumimoji="0" lang="en-GB" sz="100" b="0" i="0" u="none" strike="noStrike" kern="1200" cap="none" spc="0" normalizeH="0" baseline="0" noProof="0" dirty="0" err="1">
                <a:ln>
                  <a:noFill/>
                </a:ln>
                <a:solidFill>
                  <a:prstClr val="white"/>
                </a:solidFill>
                <a:effectLst/>
                <a:uLnTx/>
                <a:uFillTx/>
                <a:latin typeface="Segoe UI"/>
                <a:ea typeface="+mn-ea"/>
                <a:cs typeface="+mn-cs"/>
              </a:rPr>
              <a:t>Im</a:t>
            </a: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3" name="Parallelogram 36">
            <a:extLst>
              <a:ext uri="{FF2B5EF4-FFF2-40B4-BE49-F238E27FC236}">
                <a16:creationId xmlns:a16="http://schemas.microsoft.com/office/drawing/2014/main" id="{4030BF15-3F37-4062-8A13-B66E3DC27D3E}"/>
              </a:ext>
            </a:extLst>
          </p:cNvPr>
          <p:cNvSpPr/>
          <p:nvPr/>
        </p:nvSpPr>
        <p:spPr>
          <a:xfrm>
            <a:off x="1472066" y="2467693"/>
            <a:ext cx="9806939" cy="2778965"/>
          </a:xfrm>
          <a:prstGeom prst="parallelogram">
            <a:avLst>
              <a:gd name="adj" fmla="val 45130"/>
            </a:avLst>
          </a:prstGeom>
          <a:solidFill>
            <a:schemeClr val="accent1">
              <a:alpha val="20000"/>
            </a:scheme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lvl="0"/>
            <a:fld id="{BF876BA1-4F73-4422-8BEA-F6608F27073C}" type="datetime4">
              <a:rPr lang="en-GB" noProof="0" smtClean="0"/>
              <a:pPr lvl="0"/>
              <a:t>14 December 2020</a:t>
            </a:fld>
            <a:endParaRPr lang="en-GB" noProof="0" dirty="0"/>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r>
              <a:rPr lang="en-GB" noProof="0" dirty="0"/>
              <a:t>Place a footer: Insert &gt; Header &amp; Footer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lvl="0"/>
            <a:fld id="{D7B5DC5B-6873-43DB-ADC7-B15ACCE0DFDB}" type="slidenum">
              <a:rPr lang="en-GB" noProof="0" smtClean="0"/>
              <a:pPr lvl="0"/>
              <a:t>13</a:t>
            </a:fld>
            <a:endParaRPr lang="en-GB" noProof="0" dirty="0"/>
          </a:p>
        </p:txBody>
      </p:sp>
      <p:sp>
        <p:nvSpPr>
          <p:cNvPr id="13" name="Tijdelijke aanduiding voor tekst 12">
            <a:extLst>
              <a:ext uri="{FF2B5EF4-FFF2-40B4-BE49-F238E27FC236}">
                <a16:creationId xmlns:a16="http://schemas.microsoft.com/office/drawing/2014/main" id="{C368460E-4C40-4470-8945-0465D097B2FA}"/>
              </a:ext>
            </a:extLst>
          </p:cNvPr>
          <p:cNvSpPr>
            <a:spLocks noGrp="1"/>
          </p:cNvSpPr>
          <p:nvPr>
            <p:ph type="body" sz="quarter" idx="31"/>
          </p:nvPr>
        </p:nvSpPr>
        <p:spPr/>
        <p:txBody>
          <a:bodyPr/>
          <a:lstStyle/>
          <a:p>
            <a:r>
              <a:rPr lang="en-GB" dirty="0"/>
              <a:t>  </a:t>
            </a:r>
          </a:p>
        </p:txBody>
      </p:sp>
      <p:sp>
        <p:nvSpPr>
          <p:cNvPr id="25" name="Tijdelijke aanduiding voor tekst 14">
            <a:extLst>
              <a:ext uri="{FF2B5EF4-FFF2-40B4-BE49-F238E27FC236}">
                <a16:creationId xmlns:a16="http://schemas.microsoft.com/office/drawing/2014/main" id="{B57FD58F-A86C-4E4E-9611-3BABD847898C}"/>
              </a:ext>
            </a:extLst>
          </p:cNvPr>
          <p:cNvSpPr>
            <a:spLocks noGrp="1"/>
          </p:cNvSpPr>
          <p:nvPr>
            <p:ph type="body" sz="quarter" idx="30"/>
          </p:nvPr>
        </p:nvSpPr>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p:txBody>
          <a:bodyPr/>
          <a:lstStyle/>
          <a:p>
            <a:r>
              <a:rPr lang="en-GB" dirty="0"/>
              <a:t>ARBEIDSMARKT 2020</a:t>
            </a:r>
          </a:p>
        </p:txBody>
      </p:sp>
      <p:sp>
        <p:nvSpPr>
          <p:cNvPr id="34" name="Ondertitel 33">
            <a:extLst>
              <a:ext uri="{FF2B5EF4-FFF2-40B4-BE49-F238E27FC236}">
                <a16:creationId xmlns:a16="http://schemas.microsoft.com/office/drawing/2014/main" id="{AB804B65-0C64-4B4E-A553-45BC73D3904B}"/>
              </a:ext>
            </a:extLst>
          </p:cNvPr>
          <p:cNvSpPr>
            <a:spLocks noGrp="1"/>
          </p:cNvSpPr>
          <p:nvPr>
            <p:ph type="subTitle" idx="1"/>
          </p:nvPr>
        </p:nvSpPr>
        <p:spPr/>
        <p:txBody>
          <a:bodyPr/>
          <a:lstStyle/>
          <a:p>
            <a:r>
              <a:rPr lang="en-GB" dirty="0"/>
              <a:t>Impact COVID-19</a:t>
            </a:r>
          </a:p>
        </p:txBody>
      </p:sp>
      <p:sp>
        <p:nvSpPr>
          <p:cNvPr id="14" name="Tijdelijke aanduiding voor tekst 13">
            <a:extLst>
              <a:ext uri="{FF2B5EF4-FFF2-40B4-BE49-F238E27FC236}">
                <a16:creationId xmlns:a16="http://schemas.microsoft.com/office/drawing/2014/main" id="{370AE58C-E863-4335-B907-B85CA9CCD641}"/>
              </a:ext>
            </a:extLst>
          </p:cNvPr>
          <p:cNvSpPr>
            <a:spLocks noGrp="1"/>
          </p:cNvSpPr>
          <p:nvPr>
            <p:ph type="body" sz="quarter" idx="16"/>
          </p:nvPr>
        </p:nvSpPr>
        <p:spPr/>
        <p:txBody>
          <a:bodyPr/>
          <a:lstStyle/>
          <a:p>
            <a:r>
              <a:rPr lang="en-GB" dirty="0"/>
              <a:t> </a:t>
            </a:r>
          </a:p>
        </p:txBody>
      </p:sp>
      <p:sp>
        <p:nvSpPr>
          <p:cNvPr id="17" name="Tijdelijke aanduiding voor tekst 16">
            <a:extLst>
              <a:ext uri="{FF2B5EF4-FFF2-40B4-BE49-F238E27FC236}">
                <a16:creationId xmlns:a16="http://schemas.microsoft.com/office/drawing/2014/main" id="{7691CB5E-E35F-40B3-B253-A0E87C78359D}"/>
              </a:ext>
            </a:extLst>
          </p:cNvPr>
          <p:cNvSpPr>
            <a:spLocks noGrp="1"/>
          </p:cNvSpPr>
          <p:nvPr>
            <p:ph type="body" sz="quarter" idx="17"/>
          </p:nvPr>
        </p:nvSpPr>
        <p:spPr/>
        <p:txBody>
          <a:bodyPr/>
          <a:lstStyle/>
          <a:p>
            <a:r>
              <a:rPr lang="en-GB" dirty="0"/>
              <a:t> </a:t>
            </a:r>
          </a:p>
        </p:txBody>
      </p:sp>
      <p:sp>
        <p:nvSpPr>
          <p:cNvPr id="19" name="Tijdelijke aanduiding voor tekst 18">
            <a:extLst>
              <a:ext uri="{FF2B5EF4-FFF2-40B4-BE49-F238E27FC236}">
                <a16:creationId xmlns:a16="http://schemas.microsoft.com/office/drawing/2014/main" id="{ABCAFB6B-43E1-4E27-BB35-EB21CB3A13C1}"/>
              </a:ext>
            </a:extLst>
          </p:cNvPr>
          <p:cNvSpPr>
            <a:spLocks noGrp="1"/>
          </p:cNvSpPr>
          <p:nvPr>
            <p:ph type="body" sz="quarter" idx="18"/>
          </p:nvPr>
        </p:nvSpPr>
        <p:spPr/>
        <p:txBody>
          <a:bodyPr/>
          <a:lstStyle/>
          <a:p>
            <a:r>
              <a:rPr lang="en-GB" dirty="0"/>
              <a:t> </a:t>
            </a:r>
          </a:p>
        </p:txBody>
      </p:sp>
      <p:sp>
        <p:nvSpPr>
          <p:cNvPr id="22" name="Tijdelijke aanduiding voor tekst 2">
            <a:extLst>
              <a:ext uri="{FF2B5EF4-FFF2-40B4-BE49-F238E27FC236}">
                <a16:creationId xmlns:a16="http://schemas.microsoft.com/office/drawing/2014/main" id="{C1F9127B-1594-47A2-A3E4-11219FB181E5}"/>
              </a:ext>
            </a:extLst>
          </p:cNvPr>
          <p:cNvSpPr txBox="1">
            <a:spLocks/>
          </p:cNvSpPr>
          <p:nvPr/>
        </p:nvSpPr>
        <p:spPr>
          <a:xfrm>
            <a:off x="2522309" y="3723476"/>
            <a:ext cx="4918075" cy="1862149"/>
          </a:xfrm>
          <a:prstGeom prst="rect">
            <a:avLst/>
          </a:prstGeom>
        </p:spPr>
        <p:txBody>
          <a:bodyPr vert="horz" lIns="0" tIns="0" rIns="0" bIns="0" rtlCol="0" anchor="ctr">
            <a:noAutofit/>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6pPr>
            <a:lvl7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7pPr>
            <a:lvl8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9p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5" name="Straight Connector 2">
            <a:extLst>
              <a:ext uri="{FF2B5EF4-FFF2-40B4-BE49-F238E27FC236}">
                <a16:creationId xmlns:a16="http://schemas.microsoft.com/office/drawing/2014/main" id="{0CB6604E-88B7-451E-A690-1EF1635062A0}"/>
              </a:ext>
            </a:extLst>
          </p:cNvPr>
          <p:cNvCxnSpPr>
            <a:cxnSpLocks/>
          </p:cNvCxnSpPr>
          <p:nvPr/>
        </p:nvCxnSpPr>
        <p:spPr>
          <a:xfrm>
            <a:off x="4197350" y="3621458"/>
            <a:ext cx="3797300"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047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6" presetClass="entr" presetSubtype="37" fill="hold" nodeType="withEffect">
                                  <p:stCondLst>
                                    <p:cond delay="175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par>
                                <p:cTn id="14" presetID="2" presetClass="entr" presetSubtype="8" decel="10000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250" fill="hold"/>
                                        <p:tgtEl>
                                          <p:spTgt spid="23"/>
                                        </p:tgtEl>
                                        <p:attrNameLst>
                                          <p:attrName>ppt_x</p:attrName>
                                        </p:attrNameLst>
                                      </p:cBhvr>
                                      <p:tavLst>
                                        <p:tav tm="0">
                                          <p:val>
                                            <p:strVal val="0-#ppt_w/2"/>
                                          </p:val>
                                        </p:tav>
                                        <p:tav tm="100000">
                                          <p:val>
                                            <p:strVal val="#ppt_x"/>
                                          </p:val>
                                        </p:tav>
                                      </p:tavLst>
                                    </p:anim>
                                    <p:anim calcmode="lin" valueType="num">
                                      <p:cBhvr additive="base">
                                        <p:cTn id="17" dur="1250" fill="hold"/>
                                        <p:tgtEl>
                                          <p:spTgt spid="23"/>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250" fill="hold"/>
                                        <p:tgtEl>
                                          <p:spTgt spid="18"/>
                                        </p:tgtEl>
                                        <p:attrNameLst>
                                          <p:attrName>ppt_x</p:attrName>
                                        </p:attrNameLst>
                                      </p:cBhvr>
                                      <p:tavLst>
                                        <p:tav tm="0">
                                          <p:val>
                                            <p:strVal val="1+#ppt_w/2"/>
                                          </p:val>
                                        </p:tav>
                                        <p:tav tm="100000">
                                          <p:val>
                                            <p:strVal val="#ppt_x"/>
                                          </p:val>
                                        </p:tav>
                                      </p:tavLst>
                                    </p:anim>
                                    <p:anim calcmode="lin" valueType="num">
                                      <p:cBhvr additive="base">
                                        <p:cTn id="21" dur="12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11"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108F1BB-FDF3-4063-B26F-4A599F9F9FD0}"/>
              </a:ext>
            </a:extLst>
          </p:cNvPr>
          <p:cNvSpPr/>
          <p:nvPr/>
        </p:nvSpPr>
        <p:spPr>
          <a:xfrm>
            <a:off x="2227328" y="2614128"/>
            <a:ext cx="1584000" cy="2448000"/>
          </a:xfrm>
          <a:prstGeom prst="rect">
            <a:avLst/>
          </a:prstGeom>
          <a:solidFill>
            <a:srgbClr val="FFD9D9">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err="1">
              <a:ln>
                <a:noFill/>
              </a:ln>
              <a:solidFill>
                <a:prstClr val="white"/>
              </a:solidFill>
              <a:effectLst/>
              <a:uLnTx/>
              <a:uFillTx/>
              <a:latin typeface="Segoe UI Light"/>
              <a:ea typeface="+mn-ea"/>
              <a:cs typeface="+mn-cs"/>
            </a:endParaRPr>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447A2-97E6-4AD4-8BFB-27543E8C7B07}"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724924" y="562656"/>
            <a:ext cx="10452229" cy="344235"/>
          </a:xfrm>
        </p:spPr>
        <p:txBody>
          <a:bodyPr/>
          <a:lstStyle/>
          <a:p>
            <a:r>
              <a:rPr lang="nl-BE" dirty="0"/>
              <a:t>Op korte termijn neemt de werkgelegenheid af maar de schade blijft nog relatief beperkt in vergelijking met de bbp-schok</a:t>
            </a:r>
          </a:p>
        </p:txBody>
      </p:sp>
      <p:sp>
        <p:nvSpPr>
          <p:cNvPr id="15" name="Text Placeholder 9">
            <a:extLst>
              <a:ext uri="{FF2B5EF4-FFF2-40B4-BE49-F238E27FC236}">
                <a16:creationId xmlns:a16="http://schemas.microsoft.com/office/drawing/2014/main" id="{76352480-FE75-47B8-AABD-22360DBBB2FD}"/>
              </a:ext>
            </a:extLst>
          </p:cNvPr>
          <p:cNvSpPr txBox="1">
            <a:spLocks/>
          </p:cNvSpPr>
          <p:nvPr/>
        </p:nvSpPr>
        <p:spPr>
          <a:xfrm>
            <a:off x="6731501" y="1555573"/>
            <a:ext cx="468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fr-FR" sz="1400" dirty="0" err="1">
                <a:solidFill>
                  <a:schemeClr val="accent6"/>
                </a:solidFill>
              </a:rPr>
              <a:t>Geharmoniseerde</a:t>
            </a:r>
            <a:r>
              <a:rPr lang="fr-FR" sz="1400" dirty="0">
                <a:solidFill>
                  <a:schemeClr val="accent6"/>
                </a:solidFill>
              </a:rPr>
              <a:t> </a:t>
            </a:r>
            <a:r>
              <a:rPr lang="fr-FR" sz="1400" dirty="0" err="1">
                <a:solidFill>
                  <a:schemeClr val="accent6"/>
                </a:solidFill>
              </a:rPr>
              <a:t>werkloosheidsgraad</a:t>
            </a:r>
            <a:br>
              <a:rPr lang="fr-FR" sz="1050" dirty="0">
                <a:solidFill>
                  <a:schemeClr val="accent6"/>
                </a:solidFill>
              </a:rPr>
            </a:br>
            <a:r>
              <a:rPr lang="fr-FR" sz="1050" dirty="0"/>
              <a:t>(in % van de </a:t>
            </a:r>
            <a:r>
              <a:rPr lang="fr-FR" sz="1050" dirty="0" err="1"/>
              <a:t>beroepsbevolking</a:t>
            </a:r>
            <a:r>
              <a:rPr lang="fr-FR" sz="1050" dirty="0"/>
              <a:t> van 15 </a:t>
            </a:r>
            <a:r>
              <a:rPr lang="fr-FR" sz="1050" dirty="0" err="1"/>
              <a:t>tot</a:t>
            </a:r>
            <a:r>
              <a:rPr lang="fr-FR" sz="1050" dirty="0"/>
              <a:t> 64 </a:t>
            </a:r>
            <a:r>
              <a:rPr lang="fr-FR" sz="1050" dirty="0" err="1"/>
              <a:t>jaar</a:t>
            </a:r>
            <a:r>
              <a:rPr lang="fr-FR" sz="1050" dirty="0"/>
              <a:t>))</a:t>
            </a:r>
          </a:p>
        </p:txBody>
      </p:sp>
      <p:sp>
        <p:nvSpPr>
          <p:cNvPr id="16" name="Text Placeholder 11">
            <a:extLst>
              <a:ext uri="{FF2B5EF4-FFF2-40B4-BE49-F238E27FC236}">
                <a16:creationId xmlns:a16="http://schemas.microsoft.com/office/drawing/2014/main" id="{DBC30BEF-9BDE-4648-894A-CB4118A030B7}"/>
              </a:ext>
            </a:extLst>
          </p:cNvPr>
          <p:cNvSpPr txBox="1">
            <a:spLocks/>
          </p:cNvSpPr>
          <p:nvPr/>
        </p:nvSpPr>
        <p:spPr>
          <a:xfrm>
            <a:off x="1273328" y="1555573"/>
            <a:ext cx="3492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fr-FR" sz="1400" dirty="0" err="1">
                <a:solidFill>
                  <a:schemeClr val="accent6"/>
                </a:solidFill>
              </a:rPr>
              <a:t>Binnenlandse</a:t>
            </a:r>
            <a:r>
              <a:rPr lang="fr-FR" sz="1400" dirty="0">
                <a:solidFill>
                  <a:schemeClr val="accent6"/>
                </a:solidFill>
              </a:rPr>
              <a:t> </a:t>
            </a:r>
            <a:r>
              <a:rPr lang="fr-FR" sz="1400" dirty="0" err="1">
                <a:solidFill>
                  <a:schemeClr val="accent6"/>
                </a:solidFill>
              </a:rPr>
              <a:t>werkgelegenheid</a:t>
            </a:r>
            <a:br>
              <a:rPr lang="fr-FR" sz="1400" dirty="0">
                <a:solidFill>
                  <a:schemeClr val="accent6"/>
                </a:solidFill>
              </a:rPr>
            </a:br>
            <a:r>
              <a:rPr lang="fr-FR" sz="1050" dirty="0"/>
              <a:t>(</a:t>
            </a:r>
            <a:r>
              <a:rPr lang="fr-FR" sz="1050" dirty="0" err="1"/>
              <a:t>Verandering</a:t>
            </a:r>
            <a:r>
              <a:rPr lang="fr-FR" sz="1050" dirty="0"/>
              <a:t> op </a:t>
            </a:r>
            <a:r>
              <a:rPr lang="fr-FR" sz="1050" dirty="0" err="1"/>
              <a:t>kwartaalbasis</a:t>
            </a:r>
            <a:r>
              <a:rPr lang="fr-FR" sz="1050" dirty="0"/>
              <a:t>, in </a:t>
            </a:r>
            <a:r>
              <a:rPr lang="fr-FR" sz="1050" dirty="0" err="1"/>
              <a:t>duizenden</a:t>
            </a:r>
            <a:r>
              <a:rPr lang="fr-FR" sz="1050" dirty="0"/>
              <a:t> </a:t>
            </a:r>
            <a:r>
              <a:rPr lang="fr-FR" sz="1050" dirty="0" err="1"/>
              <a:t>personen</a:t>
            </a:r>
            <a:r>
              <a:rPr lang="fr-FR" sz="1050" dirty="0"/>
              <a:t>)</a:t>
            </a:r>
          </a:p>
        </p:txBody>
      </p:sp>
      <p:graphicFrame>
        <p:nvGraphicFramePr>
          <p:cNvPr id="18" name="Chart Placeholder 7">
            <a:extLst>
              <a:ext uri="{FF2B5EF4-FFF2-40B4-BE49-F238E27FC236}">
                <a16:creationId xmlns:a16="http://schemas.microsoft.com/office/drawing/2014/main" id="{9B6CB640-D72E-4DC8-873E-CD495EB95307}"/>
              </a:ext>
            </a:extLst>
          </p:cNvPr>
          <p:cNvGraphicFramePr>
            <a:graphicFrameLocks/>
          </p:cNvGraphicFramePr>
          <p:nvPr>
            <p:extLst>
              <p:ext uri="{D42A27DB-BD31-4B8C-83A1-F6EECF244321}">
                <p14:modId xmlns:p14="http://schemas.microsoft.com/office/powerpoint/2010/main" val="3130277804"/>
              </p:ext>
            </p:extLst>
          </p:nvPr>
        </p:nvGraphicFramePr>
        <p:xfrm>
          <a:off x="913371" y="1966128"/>
          <a:ext cx="5323126" cy="4531871"/>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CE4686B9-8AF6-4175-8FC9-57CE493A218C}"/>
              </a:ext>
            </a:extLst>
          </p:cNvPr>
          <p:cNvSpPr txBox="1"/>
          <p:nvPr/>
        </p:nvSpPr>
        <p:spPr>
          <a:xfrm>
            <a:off x="3811371" y="4255728"/>
            <a:ext cx="1962000" cy="792000"/>
          </a:xfrm>
          <a:prstGeom prst="rect">
            <a:avLst/>
          </a:prstGeom>
          <a:noFill/>
          <a:ln w="12700">
            <a:solidFill>
              <a:schemeClr val="accent3">
                <a:alpha val="20000"/>
              </a:schemeClr>
            </a:solidFill>
          </a:ln>
        </p:spPr>
        <p:txBody>
          <a:bodyPr wrap="square" lIns="0" tIns="18000" rIns="0" bIns="0" rtlCol="0">
            <a:noAutofit/>
          </a:bodyPr>
          <a:lstStyle/>
          <a:p>
            <a:pPr lvl="0" algn="ctr">
              <a:defRPr/>
            </a:pPr>
            <a:r>
              <a:rPr lang="fr-FR" sz="1200" dirty="0">
                <a:solidFill>
                  <a:srgbClr val="0076C8"/>
                </a:solidFill>
                <a:latin typeface="Segoe UI Semibold" panose="020B0702040204020203" pitchFamily="34" charset="0"/>
                <a:cs typeface="Segoe UI Semibold" panose="020B0702040204020203" pitchFamily="34" charset="0"/>
              </a:rPr>
              <a:t>2020T1 – 2021T3: </a:t>
            </a:r>
            <a:br>
              <a:rPr lang="fr-FR" sz="1200" dirty="0">
                <a:solidFill>
                  <a:srgbClr val="0076C8"/>
                </a:solidFill>
                <a:latin typeface="Segoe UI Semibold" panose="020B0702040204020203" pitchFamily="34" charset="0"/>
                <a:cs typeface="Segoe UI Semibold" panose="020B0702040204020203" pitchFamily="34" charset="0"/>
              </a:rPr>
            </a:br>
            <a:r>
              <a:rPr lang="fr-FR" sz="1200" dirty="0">
                <a:solidFill>
                  <a:srgbClr val="0076C8"/>
                </a:solidFill>
                <a:latin typeface="Segoe UI Semibold" panose="020B0702040204020203" pitchFamily="34" charset="0"/>
                <a:cs typeface="Segoe UI Semibold" panose="020B0702040204020203" pitchFamily="34" charset="0"/>
              </a:rPr>
              <a:t>De </a:t>
            </a:r>
            <a:r>
              <a:rPr lang="fr-FR" sz="1200" dirty="0" err="1">
                <a:solidFill>
                  <a:srgbClr val="0076C8"/>
                </a:solidFill>
                <a:latin typeface="Segoe UI Semibold" panose="020B0702040204020203" pitchFamily="34" charset="0"/>
                <a:cs typeface="Segoe UI Semibold" panose="020B0702040204020203" pitchFamily="34" charset="0"/>
              </a:rPr>
              <a:t>werkgelegenheid</a:t>
            </a:r>
            <a:r>
              <a:rPr lang="fr-FR" sz="1200" dirty="0">
                <a:solidFill>
                  <a:srgbClr val="0076C8"/>
                </a:solidFill>
                <a:latin typeface="Segoe UI Semibold" panose="020B0702040204020203" pitchFamily="34" charset="0"/>
                <a:cs typeface="Segoe UI Semibold" panose="020B0702040204020203" pitchFamily="34" charset="0"/>
              </a:rPr>
              <a:t> </a:t>
            </a:r>
            <a:r>
              <a:rPr lang="fr-FR" sz="1200" dirty="0" err="1">
                <a:solidFill>
                  <a:srgbClr val="0076C8"/>
                </a:solidFill>
                <a:latin typeface="Segoe UI Semibold" panose="020B0702040204020203" pitchFamily="34" charset="0"/>
                <a:cs typeface="Segoe UI Semibold" panose="020B0702040204020203" pitchFamily="34" charset="0"/>
              </a:rPr>
              <a:t>neemt</a:t>
            </a:r>
            <a:r>
              <a:rPr lang="fr-FR" sz="1200" dirty="0">
                <a:solidFill>
                  <a:srgbClr val="0076C8"/>
                </a:solidFill>
                <a:latin typeface="Segoe UI Semibold" panose="020B0702040204020203" pitchFamily="34" charset="0"/>
                <a:cs typeface="Segoe UI Semibold" panose="020B0702040204020203" pitchFamily="34" charset="0"/>
              </a:rPr>
              <a:t> met </a:t>
            </a:r>
            <a:r>
              <a:rPr lang="fr-FR" sz="1200" dirty="0" err="1">
                <a:solidFill>
                  <a:srgbClr val="0076C8"/>
                </a:solidFill>
                <a:latin typeface="Segoe UI Semibold" panose="020B0702040204020203" pitchFamily="34" charset="0"/>
                <a:cs typeface="Segoe UI Semibold" panose="020B0702040204020203" pitchFamily="34" charset="0"/>
              </a:rPr>
              <a:t>ruim</a:t>
            </a:r>
            <a:r>
              <a:rPr lang="fr-FR" sz="1200" dirty="0">
                <a:solidFill>
                  <a:srgbClr val="0076C8"/>
                </a:solidFill>
                <a:latin typeface="Segoe UI Semibold" panose="020B0702040204020203" pitchFamily="34" charset="0"/>
                <a:cs typeface="Segoe UI Semibold" panose="020B0702040204020203" pitchFamily="34" charset="0"/>
              </a:rPr>
              <a:t> </a:t>
            </a:r>
            <a:br>
              <a:rPr lang="fr-FR" sz="1200" dirty="0">
                <a:solidFill>
                  <a:srgbClr val="0076C8"/>
                </a:solidFill>
                <a:latin typeface="Segoe UI Semibold" panose="020B0702040204020203" pitchFamily="34" charset="0"/>
                <a:cs typeface="Segoe UI Semibold" panose="020B0702040204020203" pitchFamily="34" charset="0"/>
              </a:rPr>
            </a:br>
            <a:r>
              <a:rPr lang="fr-FR" sz="1200" dirty="0">
                <a:solidFill>
                  <a:srgbClr val="8F0039"/>
                </a:solidFill>
                <a:latin typeface="Segoe UI Semibold" panose="020B0702040204020203" pitchFamily="34" charset="0"/>
                <a:cs typeface="Segoe UI Semibold" panose="020B0702040204020203" pitchFamily="34" charset="0"/>
              </a:rPr>
              <a:t>100 000 </a:t>
            </a:r>
            <a:r>
              <a:rPr lang="fr-FR" sz="1200" dirty="0" err="1">
                <a:solidFill>
                  <a:srgbClr val="8F0039"/>
                </a:solidFill>
                <a:latin typeface="Segoe UI Semibold" panose="020B0702040204020203" pitchFamily="34" charset="0"/>
                <a:cs typeface="Segoe UI Semibold" panose="020B0702040204020203" pitchFamily="34" charset="0"/>
              </a:rPr>
              <a:t>eenheden</a:t>
            </a:r>
            <a:r>
              <a:rPr lang="fr-FR" sz="1200" dirty="0">
                <a:solidFill>
                  <a:srgbClr val="8F0039"/>
                </a:solidFill>
                <a:latin typeface="Segoe UI Semibold" panose="020B0702040204020203" pitchFamily="34" charset="0"/>
                <a:cs typeface="Segoe UI Semibold" panose="020B0702040204020203" pitchFamily="34" charset="0"/>
              </a:rPr>
              <a:t> </a:t>
            </a:r>
            <a:r>
              <a:rPr lang="fr-FR" sz="1200" dirty="0" err="1">
                <a:solidFill>
                  <a:srgbClr val="0076C8"/>
                </a:solidFill>
                <a:latin typeface="Segoe UI Semibold" panose="020B0702040204020203" pitchFamily="34" charset="0"/>
                <a:cs typeface="Segoe UI Semibold" panose="020B0702040204020203" pitchFamily="34" charset="0"/>
              </a:rPr>
              <a:t>af</a:t>
            </a:r>
            <a:r>
              <a:rPr lang="fr-FR" sz="1200" dirty="0">
                <a:solidFill>
                  <a:srgbClr val="0076C8"/>
                </a:solidFill>
                <a:latin typeface="Segoe UI Semibold" panose="020B0702040204020203" pitchFamily="34" charset="0"/>
                <a:cs typeface="Segoe UI Semibold" panose="020B0702040204020203" pitchFamily="34" charset="0"/>
              </a:rPr>
              <a:t> (&lt; enquête ERMG)</a:t>
            </a:r>
          </a:p>
        </p:txBody>
      </p:sp>
      <p:graphicFrame>
        <p:nvGraphicFramePr>
          <p:cNvPr id="23" name="Chart 22">
            <a:extLst>
              <a:ext uri="{FF2B5EF4-FFF2-40B4-BE49-F238E27FC236}">
                <a16:creationId xmlns:a16="http://schemas.microsoft.com/office/drawing/2014/main" id="{56AAB450-CB47-437D-BC05-C41B553917D9}"/>
              </a:ext>
            </a:extLst>
          </p:cNvPr>
          <p:cNvGraphicFramePr/>
          <p:nvPr>
            <p:extLst>
              <p:ext uri="{D42A27DB-BD31-4B8C-83A1-F6EECF244321}">
                <p14:modId xmlns:p14="http://schemas.microsoft.com/office/powerpoint/2010/main" val="3023208899"/>
              </p:ext>
            </p:extLst>
          </p:nvPr>
        </p:nvGraphicFramePr>
        <p:xfrm>
          <a:off x="6349371" y="2030928"/>
          <a:ext cx="5040000" cy="376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le 10">
            <a:extLst>
              <a:ext uri="{FF2B5EF4-FFF2-40B4-BE49-F238E27FC236}">
                <a16:creationId xmlns:a16="http://schemas.microsoft.com/office/drawing/2014/main" id="{20851195-09D9-41D3-A123-6A01CAECBBC1}"/>
              </a:ext>
            </a:extLst>
          </p:cNvPr>
          <p:cNvGraphicFramePr>
            <a:graphicFrameLocks noGrp="1"/>
          </p:cNvGraphicFramePr>
          <p:nvPr>
            <p:extLst>
              <p:ext uri="{D42A27DB-BD31-4B8C-83A1-F6EECF244321}">
                <p14:modId xmlns:p14="http://schemas.microsoft.com/office/powerpoint/2010/main" val="1095203368"/>
              </p:ext>
            </p:extLst>
          </p:nvPr>
        </p:nvGraphicFramePr>
        <p:xfrm>
          <a:off x="6799371" y="5242128"/>
          <a:ext cx="4104000" cy="216000"/>
        </p:xfrm>
        <a:graphic>
          <a:graphicData uri="http://schemas.openxmlformats.org/drawingml/2006/table">
            <a:tbl>
              <a:tblPr firstRow="1" bandRow="1">
                <a:tableStyleId>{5C22544A-7EE6-4342-B048-85BDC9FD1C3A}</a:tableStyleId>
              </a:tblPr>
              <a:tblGrid>
                <a:gridCol w="820800">
                  <a:extLst>
                    <a:ext uri="{9D8B030D-6E8A-4147-A177-3AD203B41FA5}">
                      <a16:colId xmlns:a16="http://schemas.microsoft.com/office/drawing/2014/main" val="328486378"/>
                    </a:ext>
                  </a:extLst>
                </a:gridCol>
                <a:gridCol w="820800">
                  <a:extLst>
                    <a:ext uri="{9D8B030D-6E8A-4147-A177-3AD203B41FA5}">
                      <a16:colId xmlns:a16="http://schemas.microsoft.com/office/drawing/2014/main" val="3931163256"/>
                    </a:ext>
                  </a:extLst>
                </a:gridCol>
                <a:gridCol w="820800">
                  <a:extLst>
                    <a:ext uri="{9D8B030D-6E8A-4147-A177-3AD203B41FA5}">
                      <a16:colId xmlns:a16="http://schemas.microsoft.com/office/drawing/2014/main" val="2681693306"/>
                    </a:ext>
                  </a:extLst>
                </a:gridCol>
                <a:gridCol w="820800">
                  <a:extLst>
                    <a:ext uri="{9D8B030D-6E8A-4147-A177-3AD203B41FA5}">
                      <a16:colId xmlns:a16="http://schemas.microsoft.com/office/drawing/2014/main" val="3427445300"/>
                    </a:ext>
                  </a:extLst>
                </a:gridCol>
                <a:gridCol w="820800">
                  <a:extLst>
                    <a:ext uri="{9D8B030D-6E8A-4147-A177-3AD203B41FA5}">
                      <a16:colId xmlns:a16="http://schemas.microsoft.com/office/drawing/2014/main" val="1573706130"/>
                    </a:ext>
                  </a:extLst>
                </a:gridCol>
              </a:tblGrid>
              <a:tr h="216000">
                <a:tc>
                  <a:txBody>
                    <a:bodyPr/>
                    <a:lstStyle/>
                    <a:p>
                      <a:pPr algn="ctr"/>
                      <a:r>
                        <a:rPr lang="en-GB" sz="1200" dirty="0">
                          <a:solidFill>
                            <a:schemeClr val="accent1"/>
                          </a:solidFill>
                        </a:rPr>
                        <a:t>5,4</a:t>
                      </a:r>
                    </a:p>
                  </a:txBody>
                  <a:tcPr marL="0" marR="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1"/>
                          </a:solidFill>
                        </a:rPr>
                        <a:t>5,6</a:t>
                      </a:r>
                    </a:p>
                  </a:txBody>
                  <a:tcPr marL="0" marR="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1"/>
                          </a:solidFill>
                        </a:rPr>
                        <a:t>7,4</a:t>
                      </a:r>
                    </a:p>
                  </a:txBody>
                  <a:tcPr marL="0" marR="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1"/>
                          </a:solidFill>
                        </a:rPr>
                        <a:t>7,1</a:t>
                      </a:r>
                    </a:p>
                  </a:txBody>
                  <a:tcPr marL="0" marR="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1"/>
                          </a:solidFill>
                        </a:rPr>
                        <a:t>6,7</a:t>
                      </a:r>
                    </a:p>
                  </a:txBody>
                  <a:tcPr marL="0" marR="0" marT="0" marB="0">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21885"/>
                  </a:ext>
                </a:extLst>
              </a:tr>
            </a:tbl>
          </a:graphicData>
        </a:graphic>
      </p:graphicFrame>
      <p:pic>
        <p:nvPicPr>
          <p:cNvPr id="2" name="Picture 1">
            <a:extLst>
              <a:ext uri="{FF2B5EF4-FFF2-40B4-BE49-F238E27FC236}">
                <a16:creationId xmlns:a16="http://schemas.microsoft.com/office/drawing/2014/main" id="{3783275F-D0AC-4FE7-A492-04B35BB1381C}"/>
              </a:ext>
            </a:extLst>
          </p:cNvPr>
          <p:cNvPicPr>
            <a:picLocks noChangeAspect="1"/>
          </p:cNvPicPr>
          <p:nvPr/>
        </p:nvPicPr>
        <p:blipFill>
          <a:blip r:embed="rId4"/>
          <a:stretch>
            <a:fillRect/>
          </a:stretch>
        </p:blipFill>
        <p:spPr>
          <a:xfrm>
            <a:off x="2295007" y="6112620"/>
            <a:ext cx="6480610" cy="487722"/>
          </a:xfrm>
          <a:prstGeom prst="rect">
            <a:avLst/>
          </a:prstGeom>
        </p:spPr>
      </p:pic>
    </p:spTree>
    <p:extLst>
      <p:ext uri="{BB962C8B-B14F-4D97-AF65-F5344CB8AC3E}">
        <p14:creationId xmlns:p14="http://schemas.microsoft.com/office/powerpoint/2010/main" val="259586007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9C4EB-ED6A-4CA8-B228-5647E3B6B937}"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818230" y="563338"/>
            <a:ext cx="10452229" cy="344235"/>
          </a:xfrm>
        </p:spPr>
        <p:txBody>
          <a:bodyPr/>
          <a:lstStyle/>
          <a:p>
            <a:r>
              <a:rPr lang="nl-BE" dirty="0"/>
              <a:t>De loonkosten nemen stevig toe in 2021-23, voornamelijk door relatief hoge inflatie/indexatie</a:t>
            </a:r>
            <a:endParaRPr lang="en-GB" dirty="0"/>
          </a:p>
        </p:txBody>
      </p:sp>
      <p:sp>
        <p:nvSpPr>
          <p:cNvPr id="17" name="Text Placeholder 9">
            <a:extLst>
              <a:ext uri="{FF2B5EF4-FFF2-40B4-BE49-F238E27FC236}">
                <a16:creationId xmlns:a16="http://schemas.microsoft.com/office/drawing/2014/main" id="{1EB11EF4-87B9-4C88-894D-6754717ED0BF}"/>
              </a:ext>
            </a:extLst>
          </p:cNvPr>
          <p:cNvSpPr txBox="1">
            <a:spLocks/>
          </p:cNvSpPr>
          <p:nvPr/>
        </p:nvSpPr>
        <p:spPr>
          <a:xfrm>
            <a:off x="6899192" y="1733272"/>
            <a:ext cx="468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P.M. INFLATIE IN BELGIË EN HET EUROGEBIED</a:t>
            </a:r>
            <a:br>
              <a:rPr lang="nl-BE" sz="1400" dirty="0">
                <a:solidFill>
                  <a:schemeClr val="accent6"/>
                </a:solidFill>
              </a:rPr>
            </a:br>
            <a:r>
              <a:rPr lang="nl-BE" sz="1050" dirty="0"/>
              <a:t>(maandelijkse gegevens, driemaands voortschrijdend gemiddelde </a:t>
            </a:r>
            <a:br>
              <a:rPr lang="nl-BE" sz="1050" dirty="0"/>
            </a:br>
            <a:r>
              <a:rPr lang="nl-BE" sz="1050" dirty="0"/>
              <a:t>van de jaarlijkse veranderingspercentages van HICP)</a:t>
            </a:r>
          </a:p>
          <a:p>
            <a:pPr marL="0" indent="0">
              <a:buNone/>
            </a:pPr>
            <a:endParaRPr lang="en-GB" sz="1400" dirty="0">
              <a:solidFill>
                <a:schemeClr val="accent6"/>
              </a:solidFill>
            </a:endParaRPr>
          </a:p>
        </p:txBody>
      </p:sp>
      <p:sp>
        <p:nvSpPr>
          <p:cNvPr id="19" name="Text Placeholder 11">
            <a:extLst>
              <a:ext uri="{FF2B5EF4-FFF2-40B4-BE49-F238E27FC236}">
                <a16:creationId xmlns:a16="http://schemas.microsoft.com/office/drawing/2014/main" id="{4323974E-3E3D-4AC3-AF90-0AA644F5B01D}"/>
              </a:ext>
            </a:extLst>
          </p:cNvPr>
          <p:cNvSpPr txBox="1">
            <a:spLocks/>
          </p:cNvSpPr>
          <p:nvPr/>
        </p:nvSpPr>
        <p:spPr>
          <a:xfrm>
            <a:off x="706552" y="1733272"/>
            <a:ext cx="468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LOONKOSTEN IN DE PRIVATE SECTOR</a:t>
            </a:r>
            <a:r>
              <a:rPr lang="nl-BE" sz="1400" baseline="30000" dirty="0">
                <a:solidFill>
                  <a:schemeClr val="accent6"/>
                </a:solidFill>
              </a:rPr>
              <a:t>1</a:t>
            </a:r>
            <a:br>
              <a:rPr lang="nl-BE" sz="1400" baseline="30000" dirty="0">
                <a:solidFill>
                  <a:schemeClr val="accent6"/>
                </a:solidFill>
              </a:rPr>
            </a:br>
            <a:r>
              <a:rPr lang="nl-BE" sz="1050" dirty="0"/>
              <a:t>(veranderingspercentages op jaarbasis)</a:t>
            </a:r>
          </a:p>
          <a:p>
            <a:pPr marL="0" indent="0">
              <a:buNone/>
            </a:pPr>
            <a:endParaRPr lang="en-GB" sz="1400" dirty="0">
              <a:solidFill>
                <a:schemeClr val="accent6"/>
              </a:solidFill>
            </a:endParaRPr>
          </a:p>
        </p:txBody>
      </p:sp>
      <p:graphicFrame>
        <p:nvGraphicFramePr>
          <p:cNvPr id="20" name="Table 19">
            <a:extLst>
              <a:ext uri="{FF2B5EF4-FFF2-40B4-BE49-F238E27FC236}">
                <a16:creationId xmlns:a16="http://schemas.microsoft.com/office/drawing/2014/main" id="{FD2524E1-1A5C-4593-96C9-BEC69CFB711D}"/>
              </a:ext>
            </a:extLst>
          </p:cNvPr>
          <p:cNvGraphicFramePr>
            <a:graphicFrameLocks noGrp="1"/>
          </p:cNvGraphicFramePr>
          <p:nvPr>
            <p:extLst>
              <p:ext uri="{D42A27DB-BD31-4B8C-83A1-F6EECF244321}">
                <p14:modId xmlns:p14="http://schemas.microsoft.com/office/powerpoint/2010/main" val="3743705122"/>
              </p:ext>
            </p:extLst>
          </p:nvPr>
        </p:nvGraphicFramePr>
        <p:xfrm>
          <a:off x="706552" y="2356296"/>
          <a:ext cx="5451211" cy="2936744"/>
        </p:xfrm>
        <a:graphic>
          <a:graphicData uri="http://schemas.openxmlformats.org/drawingml/2006/table">
            <a:tbl>
              <a:tblPr firstRow="1" firstCol="1" bandRow="1">
                <a:tableStyleId>{5C22544A-7EE6-4342-B048-85BDC9FD1C3A}</a:tableStyleId>
              </a:tblPr>
              <a:tblGrid>
                <a:gridCol w="2309881">
                  <a:extLst>
                    <a:ext uri="{9D8B030D-6E8A-4147-A177-3AD203B41FA5}">
                      <a16:colId xmlns:a16="http://schemas.microsoft.com/office/drawing/2014/main" val="1214745846"/>
                    </a:ext>
                  </a:extLst>
                </a:gridCol>
                <a:gridCol w="628266">
                  <a:extLst>
                    <a:ext uri="{9D8B030D-6E8A-4147-A177-3AD203B41FA5}">
                      <a16:colId xmlns:a16="http://schemas.microsoft.com/office/drawing/2014/main" val="2647612366"/>
                    </a:ext>
                  </a:extLst>
                </a:gridCol>
                <a:gridCol w="628266">
                  <a:extLst>
                    <a:ext uri="{9D8B030D-6E8A-4147-A177-3AD203B41FA5}">
                      <a16:colId xmlns:a16="http://schemas.microsoft.com/office/drawing/2014/main" val="1446900714"/>
                    </a:ext>
                  </a:extLst>
                </a:gridCol>
                <a:gridCol w="628266">
                  <a:extLst>
                    <a:ext uri="{9D8B030D-6E8A-4147-A177-3AD203B41FA5}">
                      <a16:colId xmlns:a16="http://schemas.microsoft.com/office/drawing/2014/main" val="3401293354"/>
                    </a:ext>
                  </a:extLst>
                </a:gridCol>
                <a:gridCol w="628266">
                  <a:extLst>
                    <a:ext uri="{9D8B030D-6E8A-4147-A177-3AD203B41FA5}">
                      <a16:colId xmlns:a16="http://schemas.microsoft.com/office/drawing/2014/main" val="3786861077"/>
                    </a:ext>
                  </a:extLst>
                </a:gridCol>
                <a:gridCol w="628266">
                  <a:extLst>
                    <a:ext uri="{9D8B030D-6E8A-4147-A177-3AD203B41FA5}">
                      <a16:colId xmlns:a16="http://schemas.microsoft.com/office/drawing/2014/main" val="3269721565"/>
                    </a:ext>
                  </a:extLst>
                </a:gridCol>
              </a:tblGrid>
              <a:tr h="367093">
                <a:tc>
                  <a:txBody>
                    <a:bodyPr/>
                    <a:lstStyle/>
                    <a:p>
                      <a:pPr algn="ctr" rtl="0">
                        <a:lnSpc>
                          <a:spcPts val="1300"/>
                        </a:lnSpc>
                        <a:spcBef>
                          <a:spcPts val="1300"/>
                        </a:spcBef>
                        <a:spcAft>
                          <a:spcPts val="0"/>
                        </a:spcAft>
                      </a:pPr>
                      <a:endParaRPr lang="nl-BE" sz="1200" b="1" dirty="0">
                        <a:solidFill>
                          <a:schemeClr val="accent1"/>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300"/>
                        </a:lnSpc>
                        <a:spcBef>
                          <a:spcPts val="1300"/>
                        </a:spcBef>
                        <a:spcAft>
                          <a:spcPts val="0"/>
                        </a:spcAft>
                      </a:pPr>
                      <a:r>
                        <a:rPr lang="nl-NL" sz="1200" b="1" dirty="0">
                          <a:solidFill>
                            <a:schemeClr val="accent1"/>
                          </a:solidFill>
                          <a:latin typeface="Segoe UI Light" panose="020B0502040204020203" pitchFamily="34" charset="0"/>
                          <a:ea typeface="Times New Roman" panose="02020603050405020304" pitchFamily="18" charset="0"/>
                          <a:cs typeface="Segoe UI Light" panose="020B0502040204020203" pitchFamily="34" charset="0"/>
                        </a:rPr>
                        <a:t>2019</a:t>
                      </a:r>
                    </a:p>
                  </a:txBody>
                  <a:tcPr marL="0" marR="0" marT="0" marB="0" anchor="ct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spcBef>
                          <a:spcPts val="1300"/>
                        </a:spcBef>
                        <a:spcAft>
                          <a:spcPts val="0"/>
                        </a:spcAft>
                      </a:pPr>
                      <a:r>
                        <a:rPr lang="nl-NL" sz="1200" b="1" dirty="0">
                          <a:solidFill>
                            <a:schemeClr val="accent1"/>
                          </a:solidFill>
                          <a:latin typeface="Segoe UI Light" panose="020B0502040204020203" pitchFamily="34" charset="0"/>
                          <a:ea typeface="Times New Roman" panose="02020603050405020304" pitchFamily="18" charset="0"/>
                          <a:cs typeface="Segoe UI Light" panose="020B0502040204020203" pitchFamily="34" charset="0"/>
                        </a:rPr>
                        <a:t>2020r</a:t>
                      </a:r>
                    </a:p>
                  </a:txBody>
                  <a:tcPr marL="0" marR="0" marT="0" marB="0" anchor="ct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spcBef>
                          <a:spcPts val="1300"/>
                        </a:spcBef>
                        <a:spcAft>
                          <a:spcPts val="0"/>
                        </a:spcAft>
                      </a:pPr>
                      <a:r>
                        <a:rPr lang="nl-NL" sz="1200" b="1" dirty="0">
                          <a:solidFill>
                            <a:schemeClr val="accent1"/>
                          </a:solidFill>
                          <a:latin typeface="Segoe UI Light" panose="020B0502040204020203" pitchFamily="34" charset="0"/>
                          <a:ea typeface="Times New Roman" panose="02020603050405020304" pitchFamily="18" charset="0"/>
                          <a:cs typeface="Segoe UI Light" panose="020B0502040204020203" pitchFamily="34" charset="0"/>
                        </a:rPr>
                        <a:t>2021r</a:t>
                      </a:r>
                    </a:p>
                  </a:txBody>
                  <a:tcPr marL="0" marR="0" marT="0" marB="0" anchor="ct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spcBef>
                          <a:spcPts val="1300"/>
                        </a:spcBef>
                        <a:spcAft>
                          <a:spcPts val="0"/>
                        </a:spcAft>
                      </a:pPr>
                      <a:r>
                        <a:rPr lang="nl-NL" sz="1200" b="1" dirty="0">
                          <a:solidFill>
                            <a:schemeClr val="accent1"/>
                          </a:solidFill>
                          <a:latin typeface="Segoe UI Light" panose="020B0502040204020203" pitchFamily="34" charset="0"/>
                          <a:ea typeface="Times New Roman" panose="02020603050405020304" pitchFamily="18" charset="0"/>
                          <a:cs typeface="Segoe UI Light" panose="020B0502040204020203" pitchFamily="34" charset="0"/>
                        </a:rPr>
                        <a:t>2022r</a:t>
                      </a:r>
                    </a:p>
                  </a:txBody>
                  <a:tcPr marL="0" marR="0" marT="0" marB="0" anchor="ct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300"/>
                        </a:lnSpc>
                        <a:spcBef>
                          <a:spcPts val="1300"/>
                        </a:spcBef>
                        <a:spcAft>
                          <a:spcPts val="0"/>
                        </a:spcAft>
                      </a:pPr>
                      <a:r>
                        <a:rPr lang="nl-NL" sz="1200" b="1" dirty="0">
                          <a:solidFill>
                            <a:schemeClr val="accent1"/>
                          </a:solidFill>
                          <a:latin typeface="Segoe UI Light" panose="020B0502040204020203" pitchFamily="34" charset="0"/>
                          <a:ea typeface="Times New Roman" panose="02020603050405020304" pitchFamily="18" charset="0"/>
                          <a:cs typeface="Segoe UI Light" panose="020B0502040204020203" pitchFamily="34" charset="0"/>
                        </a:rPr>
                        <a:t>2023r</a:t>
                      </a:r>
                    </a:p>
                  </a:txBody>
                  <a:tcPr marL="0" marR="0" marT="0" marB="0" anchor="ct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643870"/>
                  </a:ext>
                </a:extLst>
              </a:tr>
              <a:tr h="367093">
                <a:tc>
                  <a:txBody>
                    <a:bodyPr/>
                    <a:lstStyle/>
                    <a:p>
                      <a:pPr algn="l">
                        <a:lnSpc>
                          <a:spcPts val="1300"/>
                        </a:lnSpc>
                        <a:spcBef>
                          <a:spcPts val="1300"/>
                        </a:spcBef>
                        <a:spcAft>
                          <a:spcPts val="0"/>
                        </a:spcAft>
                      </a:pPr>
                      <a:r>
                        <a:rPr lang="nl-NL" sz="1200" b="0" dirty="0">
                          <a:solidFill>
                            <a:schemeClr val="accent1"/>
                          </a:solidFill>
                          <a:latin typeface="Segoe UI Light" panose="020B0502040204020203" pitchFamily="34" charset="0"/>
                          <a:cs typeface="Segoe UI Light" panose="020B0502040204020203" pitchFamily="34" charset="0"/>
                        </a:rPr>
                        <a:t>Loonkosten per gewerkt uur</a:t>
                      </a: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2,3</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3,3</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2,2</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1,9</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2,3</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005820"/>
                  </a:ext>
                </a:extLst>
              </a:tr>
              <a:tr h="367093">
                <a:tc>
                  <a:txBody>
                    <a:bodyPr/>
                    <a:lstStyle/>
                    <a:p>
                      <a:pPr algn="l">
                        <a:lnSpc>
                          <a:spcPts val="1300"/>
                        </a:lnSpc>
                        <a:spcBef>
                          <a:spcPts val="1300"/>
                        </a:spcBef>
                        <a:spcAft>
                          <a:spcPts val="0"/>
                        </a:spcAft>
                        <a:tabLst>
                          <a:tab pos="533400" algn="l"/>
                        </a:tabLst>
                      </a:pPr>
                      <a:r>
                        <a:rPr lang="nl-NL" sz="1200" b="0" dirty="0">
                          <a:solidFill>
                            <a:schemeClr val="accent1"/>
                          </a:solidFill>
                          <a:latin typeface="Segoe UI Light" panose="020B0502040204020203" pitchFamily="34" charset="0"/>
                          <a:cs typeface="Segoe UI Light" panose="020B0502040204020203" pitchFamily="34" charset="0"/>
                        </a:rPr>
                        <a:t>waarvan:</a:t>
                      </a: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 </a:t>
                      </a:r>
                    </a:p>
                  </a:txBody>
                  <a:tcPr marL="0" marR="21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 </a:t>
                      </a:r>
                    </a:p>
                  </a:txBody>
                  <a:tcPr marL="0" marR="21600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 </a:t>
                      </a:r>
                    </a:p>
                  </a:txBody>
                  <a:tcPr marL="0" marR="216000" marT="0" marB="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 </a:t>
                      </a:r>
                    </a:p>
                  </a:txBody>
                  <a:tcPr marL="0" marR="216000" marT="0" marB="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 </a:t>
                      </a:r>
                    </a:p>
                  </a:txBody>
                  <a:tcPr marL="0" marR="216000" marT="0" marB="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6916340"/>
                  </a:ext>
                </a:extLst>
              </a:tr>
              <a:tr h="367093">
                <a:tc>
                  <a:txBody>
                    <a:bodyPr/>
                    <a:lstStyle/>
                    <a:p>
                      <a:pPr marL="180975" indent="0" algn="l">
                        <a:lnSpc>
                          <a:spcPts val="1300"/>
                        </a:lnSpc>
                        <a:spcBef>
                          <a:spcPts val="1300"/>
                        </a:spcBef>
                        <a:spcAft>
                          <a:spcPts val="0"/>
                        </a:spcAft>
                        <a:tabLst/>
                      </a:pPr>
                      <a:r>
                        <a:rPr lang="nl-NL" sz="1200" b="0" u="none" dirty="0">
                          <a:solidFill>
                            <a:schemeClr val="accent1"/>
                          </a:solidFill>
                          <a:latin typeface="Segoe UI Light" panose="020B0502040204020203" pitchFamily="34" charset="0"/>
                          <a:cs typeface="Segoe UI Light" panose="020B0502040204020203" pitchFamily="34" charset="0"/>
                        </a:rPr>
                        <a:t>Conventionele lonen</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0,7</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0,5</a:t>
                      </a:r>
                    </a:p>
                  </a:txBody>
                  <a:tcPr marL="0" marR="216000" marT="0" marB="0" anchor="ct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0,5</a:t>
                      </a:r>
                    </a:p>
                  </a:txBody>
                  <a:tcPr marL="0" marR="216000" marT="0" marB="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0,8</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0,6</a:t>
                      </a:r>
                    </a:p>
                  </a:txBody>
                  <a:tcPr marL="0" marR="216000" marT="0" marB="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141782"/>
                  </a:ext>
                </a:extLst>
              </a:tr>
              <a:tr h="367093">
                <a:tc>
                  <a:txBody>
                    <a:bodyPr/>
                    <a:lstStyle/>
                    <a:p>
                      <a:pPr marL="180975" indent="0" algn="l">
                        <a:lnSpc>
                          <a:spcPts val="1300"/>
                        </a:lnSpc>
                        <a:spcBef>
                          <a:spcPts val="1300"/>
                        </a:spcBef>
                        <a:spcAft>
                          <a:spcPts val="0"/>
                        </a:spcAft>
                        <a:tabLst/>
                      </a:pPr>
                      <a:r>
                        <a:rPr lang="nl-NL" sz="1200" b="0" u="none" dirty="0" err="1">
                          <a:solidFill>
                            <a:schemeClr val="accent1"/>
                          </a:solidFill>
                          <a:latin typeface="Segoe UI Light" panose="020B0502040204020203" pitchFamily="34" charset="0"/>
                          <a:ea typeface="Times New Roman" panose="02020603050405020304" pitchFamily="18" charset="0"/>
                          <a:cs typeface="Segoe UI Light" panose="020B0502040204020203" pitchFamily="34" charset="0"/>
                        </a:rPr>
                        <a:t>Wage</a:t>
                      </a:r>
                      <a:r>
                        <a:rPr lang="nl-NL" sz="1200" b="0" u="none" dirty="0">
                          <a:solidFill>
                            <a:schemeClr val="accent1"/>
                          </a:solidFill>
                          <a:latin typeface="Segoe UI Light" panose="020B0502040204020203" pitchFamily="34" charset="0"/>
                          <a:ea typeface="Times New Roman" panose="02020603050405020304" pitchFamily="18" charset="0"/>
                          <a:cs typeface="Segoe UI Light" panose="020B0502040204020203" pitchFamily="34" charset="0"/>
                        </a:rPr>
                        <a:t> drift en andere factoren</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-0,1</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2,4</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-0,4</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0,1</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ea typeface="Times New Roman" panose="02020603050405020304" pitchFamily="18" charset="0"/>
                          <a:cs typeface="Segoe UI Light" panose="020B0502040204020203" pitchFamily="34" charset="0"/>
                        </a:rPr>
                        <a:t>0,1</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02963"/>
                  </a:ext>
                </a:extLst>
              </a:tr>
              <a:tr h="367093">
                <a:tc>
                  <a:txBody>
                    <a:bodyPr/>
                    <a:lstStyle/>
                    <a:p>
                      <a:pPr marL="180975" indent="0" algn="l">
                        <a:lnSpc>
                          <a:spcPts val="1300"/>
                        </a:lnSpc>
                        <a:spcBef>
                          <a:spcPts val="1300"/>
                        </a:spcBef>
                        <a:spcAft>
                          <a:spcPts val="0"/>
                        </a:spcAft>
                        <a:tabLst/>
                      </a:pPr>
                      <a:r>
                        <a:rPr lang="nl-NL" sz="1200" b="0" u="none" dirty="0">
                          <a:solidFill>
                            <a:schemeClr val="accent1"/>
                          </a:solidFill>
                          <a:latin typeface="Segoe UI Light" panose="020B0502040204020203" pitchFamily="34" charset="0"/>
                          <a:cs typeface="Segoe UI Light" panose="020B0502040204020203" pitchFamily="34" charset="0"/>
                        </a:rPr>
                        <a:t>Indexatie</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1,8</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1,0</a:t>
                      </a:r>
                    </a:p>
                  </a:txBody>
                  <a:tcPr marL="0" marR="216000" marT="0" marB="0" anchor="ct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1,2</a:t>
                      </a:r>
                    </a:p>
                  </a:txBody>
                  <a:tcPr marL="0" marR="216000" marT="0" marB="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1,7</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1,7</a:t>
                      </a:r>
                    </a:p>
                  </a:txBody>
                  <a:tcPr marL="0" marR="216000" marT="0" marB="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0821850"/>
                  </a:ext>
                </a:extLst>
              </a:tr>
              <a:tr h="367093">
                <a:tc>
                  <a:txBody>
                    <a:bodyPr/>
                    <a:lstStyle/>
                    <a:p>
                      <a:pPr marL="180975" indent="0" algn="l">
                        <a:lnSpc>
                          <a:spcPts val="1300"/>
                        </a:lnSpc>
                        <a:spcBef>
                          <a:spcPts val="1300"/>
                        </a:spcBef>
                        <a:spcAft>
                          <a:spcPts val="0"/>
                        </a:spcAft>
                        <a:tabLst/>
                      </a:pPr>
                      <a:r>
                        <a:rPr lang="nl-NL" sz="1200" b="0" u="none" dirty="0">
                          <a:solidFill>
                            <a:schemeClr val="accent1"/>
                          </a:solidFill>
                          <a:latin typeface="Segoe UI Light" panose="020B0502040204020203" pitchFamily="34" charset="0"/>
                          <a:cs typeface="Segoe UI Light" panose="020B0502040204020203" pitchFamily="34" charset="0"/>
                        </a:rPr>
                        <a:t>Sociale bijdragen</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0,0</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0,3</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0,5</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a:solidFill>
                            <a:schemeClr val="tx1"/>
                          </a:solidFill>
                          <a:latin typeface="Segoe UI Light" panose="020B0502040204020203" pitchFamily="34" charset="0"/>
                          <a:cs typeface="Segoe UI Light" panose="020B0502040204020203" pitchFamily="34" charset="0"/>
                        </a:rPr>
                        <a:t>-0,6</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dirty="0">
                          <a:solidFill>
                            <a:schemeClr val="tx1"/>
                          </a:solidFill>
                          <a:latin typeface="Segoe UI Light" panose="020B0502040204020203" pitchFamily="34" charset="0"/>
                          <a:cs typeface="Segoe UI Light" panose="020B0502040204020203" pitchFamily="34" charset="0"/>
                        </a:rPr>
                        <a:t>0,0</a:t>
                      </a:r>
                    </a:p>
                  </a:txBody>
                  <a:tcPr marL="0" marR="216000" marT="0" marB="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2483626"/>
                  </a:ext>
                </a:extLst>
              </a:tr>
              <a:tr h="367093">
                <a:tc>
                  <a:txBody>
                    <a:bodyPr/>
                    <a:lstStyle/>
                    <a:p>
                      <a:pPr marL="180975" indent="0" algn="l">
                        <a:lnSpc>
                          <a:spcPts val="1300"/>
                        </a:lnSpc>
                        <a:spcBef>
                          <a:spcPts val="1300"/>
                        </a:spcBef>
                        <a:spcAft>
                          <a:spcPts val="0"/>
                        </a:spcAft>
                        <a:tabLst/>
                      </a:pPr>
                      <a:r>
                        <a:rPr lang="nl-NL" sz="1200" b="0" u="none" dirty="0">
                          <a:solidFill>
                            <a:schemeClr val="accent1"/>
                          </a:solidFill>
                          <a:latin typeface="Segoe UI Light" panose="020B0502040204020203" pitchFamily="34" charset="0"/>
                          <a:cs typeface="Segoe UI Light" panose="020B0502040204020203" pitchFamily="34" charset="0"/>
                        </a:rPr>
                        <a:t>Loonsubsidies</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u="none">
                          <a:solidFill>
                            <a:schemeClr val="tx1"/>
                          </a:solidFill>
                          <a:latin typeface="Segoe UI Light" panose="020B0502040204020203" pitchFamily="34" charset="0"/>
                          <a:cs typeface="Segoe UI Light" panose="020B0502040204020203" pitchFamily="34" charset="0"/>
                        </a:rPr>
                        <a:t>-0,1</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u="none">
                          <a:solidFill>
                            <a:schemeClr val="tx1"/>
                          </a:solidFill>
                          <a:latin typeface="Segoe UI Light" panose="020B0502040204020203" pitchFamily="34" charset="0"/>
                          <a:cs typeface="Segoe UI Light" panose="020B0502040204020203" pitchFamily="34" charset="0"/>
                        </a:rPr>
                        <a:t>-1,0</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u="none">
                          <a:solidFill>
                            <a:schemeClr val="tx1"/>
                          </a:solidFill>
                          <a:latin typeface="Segoe UI Light" panose="020B0502040204020203" pitchFamily="34" charset="0"/>
                          <a:cs typeface="Segoe UI Light" panose="020B0502040204020203" pitchFamily="34" charset="0"/>
                        </a:rPr>
                        <a:t>0.5</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u="none">
                          <a:solidFill>
                            <a:schemeClr val="tx1"/>
                          </a:solidFill>
                          <a:latin typeface="Segoe UI Light" panose="020B0502040204020203" pitchFamily="34" charset="0"/>
                          <a:cs typeface="Segoe UI Light" panose="020B0502040204020203" pitchFamily="34" charset="0"/>
                        </a:rPr>
                        <a:t>0,0</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300"/>
                        </a:lnSpc>
                        <a:spcBef>
                          <a:spcPts val="1300"/>
                        </a:spcBef>
                        <a:spcAft>
                          <a:spcPts val="0"/>
                        </a:spcAft>
                      </a:pPr>
                      <a:r>
                        <a:rPr lang="nl-NL" sz="1200" b="0" u="none" dirty="0">
                          <a:solidFill>
                            <a:schemeClr val="tx1"/>
                          </a:solidFill>
                          <a:latin typeface="Segoe UI Light" panose="020B0502040204020203" pitchFamily="34" charset="0"/>
                          <a:cs typeface="Segoe UI Light" panose="020B0502040204020203" pitchFamily="34" charset="0"/>
                        </a:rPr>
                        <a:t>0,0</a:t>
                      </a:r>
                    </a:p>
                  </a:txBody>
                  <a:tcPr marL="0" marR="21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8942962"/>
                  </a:ext>
                </a:extLst>
              </a:tr>
            </a:tbl>
          </a:graphicData>
        </a:graphic>
      </p:graphicFrame>
      <p:graphicFrame>
        <p:nvGraphicFramePr>
          <p:cNvPr id="25" name="Chart Placeholder 18">
            <a:extLst>
              <a:ext uri="{FF2B5EF4-FFF2-40B4-BE49-F238E27FC236}">
                <a16:creationId xmlns:a16="http://schemas.microsoft.com/office/drawing/2014/main" id="{40064E05-197F-4794-BB69-35BE39581742}"/>
              </a:ext>
            </a:extLst>
          </p:cNvPr>
          <p:cNvGraphicFramePr>
            <a:graphicFrameLocks/>
          </p:cNvGraphicFramePr>
          <p:nvPr>
            <p:extLst>
              <p:ext uri="{D42A27DB-BD31-4B8C-83A1-F6EECF244321}">
                <p14:modId xmlns:p14="http://schemas.microsoft.com/office/powerpoint/2010/main" val="103522981"/>
              </p:ext>
            </p:extLst>
          </p:nvPr>
        </p:nvGraphicFramePr>
        <p:xfrm>
          <a:off x="6575191" y="2356296"/>
          <a:ext cx="5040000" cy="352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Table 10">
            <a:extLst>
              <a:ext uri="{FF2B5EF4-FFF2-40B4-BE49-F238E27FC236}">
                <a16:creationId xmlns:a16="http://schemas.microsoft.com/office/drawing/2014/main" id="{33502E9F-3BEB-482D-BB05-60660EDD17F1}"/>
              </a:ext>
            </a:extLst>
          </p:cNvPr>
          <p:cNvGraphicFramePr>
            <a:graphicFrameLocks noGrp="1"/>
          </p:cNvGraphicFramePr>
          <p:nvPr>
            <p:extLst>
              <p:ext uri="{D42A27DB-BD31-4B8C-83A1-F6EECF244321}">
                <p14:modId xmlns:p14="http://schemas.microsoft.com/office/powerpoint/2010/main" val="3426133549"/>
              </p:ext>
            </p:extLst>
          </p:nvPr>
        </p:nvGraphicFramePr>
        <p:xfrm>
          <a:off x="7025192" y="5200297"/>
          <a:ext cx="4428000" cy="3600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328486378"/>
                    </a:ext>
                  </a:extLst>
                </a:gridCol>
                <a:gridCol w="1476000">
                  <a:extLst>
                    <a:ext uri="{9D8B030D-6E8A-4147-A177-3AD203B41FA5}">
                      <a16:colId xmlns:a16="http://schemas.microsoft.com/office/drawing/2014/main" val="3931163256"/>
                    </a:ext>
                  </a:extLst>
                </a:gridCol>
                <a:gridCol w="1476000">
                  <a:extLst>
                    <a:ext uri="{9D8B030D-6E8A-4147-A177-3AD203B41FA5}">
                      <a16:colId xmlns:a16="http://schemas.microsoft.com/office/drawing/2014/main" val="2681693306"/>
                    </a:ext>
                  </a:extLst>
                </a:gridCol>
              </a:tblGrid>
              <a:tr h="360000">
                <a:tc>
                  <a:txBody>
                    <a:bodyPr/>
                    <a:lstStyle/>
                    <a:p>
                      <a:pPr algn="ctr"/>
                      <a:r>
                        <a:rPr lang="en-GB" sz="1200" b="0" dirty="0">
                          <a:solidFill>
                            <a:schemeClr val="tx2"/>
                          </a:solidFill>
                        </a:rPr>
                        <a:t>2018</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2"/>
                          </a:solidFill>
                        </a:rPr>
                        <a:t>2019</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a:solidFill>
                            <a:schemeClr val="tx2"/>
                          </a:solidFill>
                        </a:rPr>
                        <a:t>2020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21885"/>
                  </a:ext>
                </a:extLst>
              </a:tr>
            </a:tbl>
          </a:graphicData>
        </a:graphic>
      </p:graphicFrame>
      <p:sp>
        <p:nvSpPr>
          <p:cNvPr id="27" name="Oval 26">
            <a:extLst>
              <a:ext uri="{FF2B5EF4-FFF2-40B4-BE49-F238E27FC236}">
                <a16:creationId xmlns:a16="http://schemas.microsoft.com/office/drawing/2014/main" id="{F6CD9C2A-E8FC-4E28-AA2A-0683CF0E582F}"/>
              </a:ext>
            </a:extLst>
          </p:cNvPr>
          <p:cNvSpPr/>
          <p:nvPr/>
        </p:nvSpPr>
        <p:spPr>
          <a:xfrm>
            <a:off x="3769766" y="2752296"/>
            <a:ext cx="360000" cy="360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err="1">
              <a:ln>
                <a:noFill/>
              </a:ln>
              <a:solidFill>
                <a:prstClr val="white"/>
              </a:solidFill>
              <a:effectLst/>
              <a:uLnTx/>
              <a:uFillTx/>
              <a:latin typeface="Segoe UI Light"/>
              <a:ea typeface="+mn-ea"/>
              <a:cs typeface="+mn-cs"/>
            </a:endParaRPr>
          </a:p>
        </p:txBody>
      </p:sp>
      <p:sp>
        <p:nvSpPr>
          <p:cNvPr id="28" name="Oval 27">
            <a:extLst>
              <a:ext uri="{FF2B5EF4-FFF2-40B4-BE49-F238E27FC236}">
                <a16:creationId xmlns:a16="http://schemas.microsoft.com/office/drawing/2014/main" id="{7571497A-1EB8-41DF-884A-C257FB46B5CF}"/>
              </a:ext>
            </a:extLst>
          </p:cNvPr>
          <p:cNvSpPr/>
          <p:nvPr/>
        </p:nvSpPr>
        <p:spPr>
          <a:xfrm>
            <a:off x="3769766" y="3832296"/>
            <a:ext cx="360000" cy="360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600" b="0" i="0" u="none" strike="noStrike" kern="1200" cap="none" spc="0" normalizeH="0" baseline="0" noProof="0" dirty="0" err="1">
              <a:ln>
                <a:noFill/>
              </a:ln>
              <a:solidFill>
                <a:prstClr val="white"/>
              </a:solidFill>
              <a:effectLst/>
              <a:uLnTx/>
              <a:uFillTx/>
              <a:latin typeface="Segoe UI Light"/>
              <a:ea typeface="+mn-ea"/>
              <a:cs typeface="+mn-cs"/>
            </a:endParaRPr>
          </a:p>
        </p:txBody>
      </p:sp>
      <p:cxnSp>
        <p:nvCxnSpPr>
          <p:cNvPr id="29" name="Straight Arrow Connector 28">
            <a:extLst>
              <a:ext uri="{FF2B5EF4-FFF2-40B4-BE49-F238E27FC236}">
                <a16:creationId xmlns:a16="http://schemas.microsoft.com/office/drawing/2014/main" id="{986F890F-F781-4E6C-9861-44293A2DE828}"/>
              </a:ext>
            </a:extLst>
          </p:cNvPr>
          <p:cNvCxnSpPr/>
          <p:nvPr/>
        </p:nvCxnSpPr>
        <p:spPr>
          <a:xfrm>
            <a:off x="11291192" y="4156297"/>
            <a:ext cx="0" cy="288000"/>
          </a:xfrm>
          <a:prstGeom prst="straightConnector1">
            <a:avLst/>
          </a:prstGeom>
          <a:ln>
            <a:headEnd type="triangle"/>
            <a:tailEnd type="triangle"/>
          </a:ln>
        </p:spPr>
        <p:style>
          <a:lnRef idx="1">
            <a:schemeClr val="accent3"/>
          </a:lnRef>
          <a:fillRef idx="0">
            <a:schemeClr val="accent3"/>
          </a:fillRef>
          <a:effectRef idx="0">
            <a:schemeClr val="accent3"/>
          </a:effectRef>
          <a:fontRef idx="minor">
            <a:schemeClr val="tx1"/>
          </a:fontRef>
        </p:style>
      </p:cxnSp>
      <p:sp>
        <p:nvSpPr>
          <p:cNvPr id="30" name="Footer Placeholder 8">
            <a:extLst>
              <a:ext uri="{FF2B5EF4-FFF2-40B4-BE49-F238E27FC236}">
                <a16:creationId xmlns:a16="http://schemas.microsoft.com/office/drawing/2014/main" id="{959592FC-9F50-4D03-916A-80D522A6BA3D}"/>
              </a:ext>
            </a:extLst>
          </p:cNvPr>
          <p:cNvSpPr txBox="1">
            <a:spLocks/>
          </p:cNvSpPr>
          <p:nvPr/>
        </p:nvSpPr>
        <p:spPr>
          <a:xfrm>
            <a:off x="2264992" y="6060662"/>
            <a:ext cx="5451211" cy="46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BE" sz="800" dirty="0">
                <a:solidFill>
                  <a:schemeClr val="bg2">
                    <a:lumMod val="75000"/>
                  </a:schemeClr>
                </a:solidFill>
                <a:latin typeface="Segoe UI Light"/>
              </a:rPr>
              <a:t>Bronnen: INR, NBB.</a:t>
            </a:r>
          </a:p>
          <a:p>
            <a:pPr marL="85725" indent="-85725">
              <a:defRPr/>
            </a:pPr>
            <a:r>
              <a:rPr lang="nl-BE" sz="800" baseline="30000" dirty="0">
                <a:solidFill>
                  <a:schemeClr val="bg2">
                    <a:lumMod val="75000"/>
                  </a:schemeClr>
                </a:solidFill>
                <a:latin typeface="Segoe UI Light"/>
              </a:rPr>
              <a:t>1  </a:t>
            </a:r>
            <a:r>
              <a:rPr lang="nl-BE" sz="800" dirty="0">
                <a:solidFill>
                  <a:schemeClr val="bg2">
                    <a:lumMod val="75000"/>
                  </a:schemeClr>
                </a:solidFill>
                <a:latin typeface="Segoe UI Light"/>
              </a:rPr>
              <a:t>	De loonkosten worden hier niet voorgesteld volgens het concept van de nationale rekeningen, maar volgens een ruimer concept dat eveneens de verminderingen van de bijdragen voor doelgroepen en de loonsubsidies omvat. Dat concept geeft de effectieve loonkosten voor de ondernemingen beter weer.</a:t>
            </a:r>
            <a:endParaRPr lang="en-GB" sz="800" dirty="0">
              <a:solidFill>
                <a:schemeClr val="bg2">
                  <a:lumMod val="75000"/>
                </a:schemeClr>
              </a:solidFill>
              <a:latin typeface="Segoe UI Light"/>
            </a:endParaRPr>
          </a:p>
        </p:txBody>
      </p:sp>
    </p:spTree>
    <p:extLst>
      <p:ext uri="{BB962C8B-B14F-4D97-AF65-F5344CB8AC3E}">
        <p14:creationId xmlns:p14="http://schemas.microsoft.com/office/powerpoint/2010/main" val="39851610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5596F-7081-4BB2-90B2-64B17BB66E7F}"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818230" y="563338"/>
            <a:ext cx="10452229" cy="344235"/>
          </a:xfrm>
        </p:spPr>
        <p:txBody>
          <a:bodyPr/>
          <a:lstStyle/>
          <a:p>
            <a:r>
              <a:rPr lang="fr-BE" dirty="0"/>
              <a:t>De </a:t>
            </a:r>
            <a:r>
              <a:rPr lang="fr-BE" dirty="0" err="1"/>
              <a:t>energieprijzen</a:t>
            </a:r>
            <a:r>
              <a:rPr lang="fr-BE" dirty="0"/>
              <a:t> </a:t>
            </a:r>
            <a:r>
              <a:rPr lang="fr-BE" dirty="0" err="1"/>
              <a:t>drukken</a:t>
            </a:r>
            <a:r>
              <a:rPr lang="fr-BE" dirty="0"/>
              <a:t> de totale </a:t>
            </a:r>
            <a:r>
              <a:rPr lang="fr-BE" dirty="0" err="1"/>
              <a:t>inflatie</a:t>
            </a:r>
            <a:r>
              <a:rPr lang="fr-BE" dirty="0"/>
              <a:t> in 2020 maar de </a:t>
            </a:r>
            <a:r>
              <a:rPr lang="fr-BE" dirty="0" err="1"/>
              <a:t>onderliggende</a:t>
            </a:r>
            <a:r>
              <a:rPr lang="fr-BE" dirty="0"/>
              <a:t> </a:t>
            </a:r>
            <a:r>
              <a:rPr lang="fr-BE" dirty="0" err="1"/>
              <a:t>inflatie</a:t>
            </a:r>
            <a:r>
              <a:rPr lang="fr-BE" dirty="0"/>
              <a:t> </a:t>
            </a:r>
            <a:r>
              <a:rPr lang="fr-BE" dirty="0" err="1"/>
              <a:t>stijgt</a:t>
            </a:r>
            <a:r>
              <a:rPr lang="fr-BE" dirty="0"/>
              <a:t> </a:t>
            </a:r>
            <a:r>
              <a:rPr lang="fr-BE" dirty="0" err="1"/>
              <a:t>licht</a:t>
            </a:r>
            <a:r>
              <a:rPr lang="fr-BE" dirty="0"/>
              <a:t> in 2021-2023</a:t>
            </a:r>
            <a:endParaRPr lang="nl-BE" dirty="0"/>
          </a:p>
        </p:txBody>
      </p:sp>
      <p:sp>
        <p:nvSpPr>
          <p:cNvPr id="15" name="Text Placeholder 9">
            <a:extLst>
              <a:ext uri="{FF2B5EF4-FFF2-40B4-BE49-F238E27FC236}">
                <a16:creationId xmlns:a16="http://schemas.microsoft.com/office/drawing/2014/main" id="{A783993C-B785-485F-92AD-974D22F5DEAD}"/>
              </a:ext>
            </a:extLst>
          </p:cNvPr>
          <p:cNvSpPr txBox="1">
            <a:spLocks/>
          </p:cNvSpPr>
          <p:nvPr/>
        </p:nvSpPr>
        <p:spPr>
          <a:xfrm>
            <a:off x="1819910" y="1519823"/>
            <a:ext cx="612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fr-BE" sz="1400" dirty="0" err="1">
                <a:solidFill>
                  <a:schemeClr val="accent6"/>
                </a:solidFill>
              </a:rPr>
              <a:t>INFLATIe</a:t>
            </a:r>
            <a:r>
              <a:rPr lang="fr-BE" sz="1400" dirty="0">
                <a:solidFill>
                  <a:schemeClr val="accent6"/>
                </a:solidFill>
              </a:rPr>
              <a:t> IPCH en </a:t>
            </a:r>
            <a:r>
              <a:rPr lang="fr-BE" sz="1400" dirty="0" err="1">
                <a:solidFill>
                  <a:schemeClr val="accent6"/>
                </a:solidFill>
              </a:rPr>
              <a:t>contributies</a:t>
            </a:r>
            <a:br>
              <a:rPr lang="fr-BE" sz="1400" dirty="0">
                <a:solidFill>
                  <a:schemeClr val="accent6"/>
                </a:solidFill>
              </a:rPr>
            </a:br>
            <a:r>
              <a:rPr lang="fr-BE" sz="1050" dirty="0"/>
              <a:t>(Percentages)                    (% </a:t>
            </a:r>
            <a:r>
              <a:rPr lang="fr-BE" sz="1050" dirty="0" err="1"/>
              <a:t>punten</a:t>
            </a:r>
            <a:r>
              <a:rPr lang="fr-BE" sz="1050" dirty="0"/>
              <a:t>)</a:t>
            </a:r>
          </a:p>
          <a:p>
            <a:endParaRPr lang="fr-BE" dirty="0"/>
          </a:p>
        </p:txBody>
      </p:sp>
      <p:graphicFrame>
        <p:nvGraphicFramePr>
          <p:cNvPr id="16" name="Chart 15">
            <a:extLst>
              <a:ext uri="{FF2B5EF4-FFF2-40B4-BE49-F238E27FC236}">
                <a16:creationId xmlns:a16="http://schemas.microsoft.com/office/drawing/2014/main" id="{FEC1754F-5E99-4124-8FA7-97E6C7BC0C72}"/>
              </a:ext>
            </a:extLst>
          </p:cNvPr>
          <p:cNvGraphicFramePr/>
          <p:nvPr>
            <p:extLst>
              <p:ext uri="{D42A27DB-BD31-4B8C-83A1-F6EECF244321}">
                <p14:modId xmlns:p14="http://schemas.microsoft.com/office/powerpoint/2010/main" val="2423183410"/>
              </p:ext>
            </p:extLst>
          </p:nvPr>
        </p:nvGraphicFramePr>
        <p:xfrm>
          <a:off x="1817869" y="2009636"/>
          <a:ext cx="8731118" cy="4320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0C131A3B-862A-4FF8-9F91-12E6639C003E}"/>
              </a:ext>
            </a:extLst>
          </p:cNvPr>
          <p:cNvPicPr>
            <a:picLocks noChangeAspect="1"/>
          </p:cNvPicPr>
          <p:nvPr/>
        </p:nvPicPr>
        <p:blipFill>
          <a:blip r:embed="rId3"/>
          <a:stretch>
            <a:fillRect/>
          </a:stretch>
        </p:blipFill>
        <p:spPr>
          <a:xfrm>
            <a:off x="2270904" y="6085775"/>
            <a:ext cx="6480610" cy="487722"/>
          </a:xfrm>
          <a:prstGeom prst="rect">
            <a:avLst/>
          </a:prstGeom>
        </p:spPr>
      </p:pic>
    </p:spTree>
    <p:extLst>
      <p:ext uri="{BB962C8B-B14F-4D97-AF65-F5344CB8AC3E}">
        <p14:creationId xmlns:p14="http://schemas.microsoft.com/office/powerpoint/2010/main" val="13886566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Tijdelijke aanduiding voor afbeelding 30">
            <a:extLst>
              <a:ext uri="{FF2B5EF4-FFF2-40B4-BE49-F238E27FC236}">
                <a16:creationId xmlns:a16="http://schemas.microsoft.com/office/drawing/2014/main" id="{0CDE120B-2AE5-4169-9E16-650BB0EFEA2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29844" b="29844"/>
          <a:stretch/>
        </p:blipFill>
        <p:spPr/>
      </p:pic>
      <p:sp>
        <p:nvSpPr>
          <p:cNvPr id="18" name="Parallelogram 36">
            <a:extLst>
              <a:ext uri="{FF2B5EF4-FFF2-40B4-BE49-F238E27FC236}">
                <a16:creationId xmlns:a16="http://schemas.microsoft.com/office/drawing/2014/main" id="{B6233566-B530-4FCA-BAC2-9C448B5DBE41}"/>
              </a:ext>
            </a:extLst>
          </p:cNvPr>
          <p:cNvSpPr/>
          <p:nvPr/>
        </p:nvSpPr>
        <p:spPr>
          <a:xfrm>
            <a:off x="1192530" y="2084398"/>
            <a:ext cx="9806939" cy="2778965"/>
          </a:xfrm>
          <a:prstGeom prst="parallelogram">
            <a:avLst>
              <a:gd name="adj" fmla="val 45130"/>
            </a:avLst>
          </a:prstGeom>
          <a:solidFill>
            <a:srgbClr val="004489">
              <a:alpha val="50000"/>
            </a:srgb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r>
              <a:rPr kumimoji="0" lang="en-GB" sz="100" b="0" i="0" u="none" strike="noStrike" kern="1200" cap="none" spc="0" normalizeH="0" baseline="0" noProof="0" dirty="0" err="1">
                <a:ln>
                  <a:noFill/>
                </a:ln>
                <a:solidFill>
                  <a:prstClr val="white"/>
                </a:solidFill>
                <a:effectLst/>
                <a:uLnTx/>
                <a:uFillTx/>
                <a:latin typeface="Segoe UI"/>
                <a:ea typeface="+mn-ea"/>
                <a:cs typeface="+mn-cs"/>
              </a:rPr>
              <a:t>Im</a:t>
            </a: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3" name="Parallelogram 36">
            <a:extLst>
              <a:ext uri="{FF2B5EF4-FFF2-40B4-BE49-F238E27FC236}">
                <a16:creationId xmlns:a16="http://schemas.microsoft.com/office/drawing/2014/main" id="{4030BF15-3F37-4062-8A13-B66E3DC27D3E}"/>
              </a:ext>
            </a:extLst>
          </p:cNvPr>
          <p:cNvSpPr/>
          <p:nvPr/>
        </p:nvSpPr>
        <p:spPr>
          <a:xfrm>
            <a:off x="1472066" y="2467693"/>
            <a:ext cx="9806939" cy="2778965"/>
          </a:xfrm>
          <a:prstGeom prst="parallelogram">
            <a:avLst>
              <a:gd name="adj" fmla="val 45130"/>
            </a:avLst>
          </a:prstGeom>
          <a:solidFill>
            <a:schemeClr val="accent1">
              <a:alpha val="20000"/>
            </a:scheme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lvl="0"/>
            <a:fld id="{BF876BA1-4F73-4422-8BEA-F6608F27073C}" type="datetime4">
              <a:rPr lang="en-GB" noProof="0" smtClean="0"/>
              <a:pPr lvl="0"/>
              <a:t>14 December 2020</a:t>
            </a:fld>
            <a:endParaRPr lang="en-GB" noProof="0" dirty="0"/>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r>
              <a:rPr lang="en-GB" noProof="0" dirty="0"/>
              <a:t>Place a footer: Insert &gt; Header &amp; Footer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lvl="0"/>
            <a:fld id="{D7B5DC5B-6873-43DB-ADC7-B15ACCE0DFDB}" type="slidenum">
              <a:rPr lang="en-GB" noProof="0" smtClean="0"/>
              <a:pPr lvl="0"/>
              <a:t>17</a:t>
            </a:fld>
            <a:endParaRPr lang="en-GB" noProof="0" dirty="0"/>
          </a:p>
        </p:txBody>
      </p:sp>
      <p:sp>
        <p:nvSpPr>
          <p:cNvPr id="13" name="Tijdelijke aanduiding voor tekst 12">
            <a:extLst>
              <a:ext uri="{FF2B5EF4-FFF2-40B4-BE49-F238E27FC236}">
                <a16:creationId xmlns:a16="http://schemas.microsoft.com/office/drawing/2014/main" id="{C368460E-4C40-4470-8945-0465D097B2FA}"/>
              </a:ext>
            </a:extLst>
          </p:cNvPr>
          <p:cNvSpPr>
            <a:spLocks noGrp="1"/>
          </p:cNvSpPr>
          <p:nvPr>
            <p:ph type="body" sz="quarter" idx="31"/>
          </p:nvPr>
        </p:nvSpPr>
        <p:spPr/>
        <p:txBody>
          <a:bodyPr/>
          <a:lstStyle/>
          <a:p>
            <a:r>
              <a:rPr lang="en-GB" dirty="0"/>
              <a:t>  </a:t>
            </a:r>
          </a:p>
        </p:txBody>
      </p:sp>
      <p:sp>
        <p:nvSpPr>
          <p:cNvPr id="25" name="Tijdelijke aanduiding voor tekst 14">
            <a:extLst>
              <a:ext uri="{FF2B5EF4-FFF2-40B4-BE49-F238E27FC236}">
                <a16:creationId xmlns:a16="http://schemas.microsoft.com/office/drawing/2014/main" id="{B57FD58F-A86C-4E4E-9611-3BABD847898C}"/>
              </a:ext>
            </a:extLst>
          </p:cNvPr>
          <p:cNvSpPr>
            <a:spLocks noGrp="1"/>
          </p:cNvSpPr>
          <p:nvPr>
            <p:ph type="body" sz="quarter" idx="30"/>
          </p:nvPr>
        </p:nvSpPr>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p:txBody>
          <a:bodyPr/>
          <a:lstStyle/>
          <a:p>
            <a:r>
              <a:rPr lang="en-GB" dirty="0" err="1"/>
              <a:t>Publieke</a:t>
            </a:r>
            <a:r>
              <a:rPr lang="en-GB" dirty="0"/>
              <a:t> </a:t>
            </a:r>
            <a:r>
              <a:rPr lang="en-GB" dirty="0" err="1"/>
              <a:t>financiën</a:t>
            </a:r>
            <a:r>
              <a:rPr lang="en-GB" dirty="0"/>
              <a:t> 2020</a:t>
            </a:r>
          </a:p>
        </p:txBody>
      </p:sp>
      <p:sp>
        <p:nvSpPr>
          <p:cNvPr id="21" name="Subtitle 20">
            <a:extLst>
              <a:ext uri="{FF2B5EF4-FFF2-40B4-BE49-F238E27FC236}">
                <a16:creationId xmlns:a16="http://schemas.microsoft.com/office/drawing/2014/main" id="{9FC31361-AB0A-47CB-8B29-6F51CACB0043}"/>
              </a:ext>
            </a:extLst>
          </p:cNvPr>
          <p:cNvSpPr>
            <a:spLocks noGrp="1"/>
          </p:cNvSpPr>
          <p:nvPr>
            <p:ph type="subTitle" idx="1"/>
          </p:nvPr>
        </p:nvSpPr>
        <p:spPr/>
        <p:txBody>
          <a:bodyPr/>
          <a:lstStyle/>
          <a:p>
            <a:r>
              <a:rPr lang="en-GB" dirty="0"/>
              <a:t>Impact COVID-19</a:t>
            </a:r>
          </a:p>
        </p:txBody>
      </p:sp>
      <p:sp>
        <p:nvSpPr>
          <p:cNvPr id="14" name="Tijdelijke aanduiding voor tekst 13">
            <a:extLst>
              <a:ext uri="{FF2B5EF4-FFF2-40B4-BE49-F238E27FC236}">
                <a16:creationId xmlns:a16="http://schemas.microsoft.com/office/drawing/2014/main" id="{370AE58C-E863-4335-B907-B85CA9CCD641}"/>
              </a:ext>
            </a:extLst>
          </p:cNvPr>
          <p:cNvSpPr>
            <a:spLocks noGrp="1"/>
          </p:cNvSpPr>
          <p:nvPr>
            <p:ph type="body" sz="quarter" idx="16"/>
          </p:nvPr>
        </p:nvSpPr>
        <p:spPr/>
        <p:txBody>
          <a:bodyPr/>
          <a:lstStyle/>
          <a:p>
            <a:r>
              <a:rPr lang="en-GB" dirty="0"/>
              <a:t> </a:t>
            </a:r>
          </a:p>
        </p:txBody>
      </p:sp>
      <p:sp>
        <p:nvSpPr>
          <p:cNvPr id="17" name="Tijdelijke aanduiding voor tekst 16">
            <a:extLst>
              <a:ext uri="{FF2B5EF4-FFF2-40B4-BE49-F238E27FC236}">
                <a16:creationId xmlns:a16="http://schemas.microsoft.com/office/drawing/2014/main" id="{7691CB5E-E35F-40B3-B253-A0E87C78359D}"/>
              </a:ext>
            </a:extLst>
          </p:cNvPr>
          <p:cNvSpPr>
            <a:spLocks noGrp="1"/>
          </p:cNvSpPr>
          <p:nvPr>
            <p:ph type="body" sz="quarter" idx="17"/>
          </p:nvPr>
        </p:nvSpPr>
        <p:spPr/>
        <p:txBody>
          <a:bodyPr/>
          <a:lstStyle/>
          <a:p>
            <a:r>
              <a:rPr lang="en-GB" dirty="0"/>
              <a:t> </a:t>
            </a:r>
          </a:p>
        </p:txBody>
      </p:sp>
      <p:sp>
        <p:nvSpPr>
          <p:cNvPr id="19" name="Tijdelijke aanduiding voor tekst 18">
            <a:extLst>
              <a:ext uri="{FF2B5EF4-FFF2-40B4-BE49-F238E27FC236}">
                <a16:creationId xmlns:a16="http://schemas.microsoft.com/office/drawing/2014/main" id="{ABCAFB6B-43E1-4E27-BB35-EB21CB3A13C1}"/>
              </a:ext>
            </a:extLst>
          </p:cNvPr>
          <p:cNvSpPr>
            <a:spLocks noGrp="1"/>
          </p:cNvSpPr>
          <p:nvPr>
            <p:ph type="body" sz="quarter" idx="18"/>
          </p:nvPr>
        </p:nvSpPr>
        <p:spPr/>
        <p:txBody>
          <a:bodyPr/>
          <a:lstStyle/>
          <a:p>
            <a:r>
              <a:rPr lang="en-GB" dirty="0"/>
              <a:t> </a:t>
            </a:r>
          </a:p>
        </p:txBody>
      </p:sp>
      <p:sp>
        <p:nvSpPr>
          <p:cNvPr id="22" name="Tijdelijke aanduiding voor tekst 2">
            <a:extLst>
              <a:ext uri="{FF2B5EF4-FFF2-40B4-BE49-F238E27FC236}">
                <a16:creationId xmlns:a16="http://schemas.microsoft.com/office/drawing/2014/main" id="{C1F9127B-1594-47A2-A3E4-11219FB181E5}"/>
              </a:ext>
            </a:extLst>
          </p:cNvPr>
          <p:cNvSpPr txBox="1">
            <a:spLocks/>
          </p:cNvSpPr>
          <p:nvPr/>
        </p:nvSpPr>
        <p:spPr>
          <a:xfrm>
            <a:off x="2522309" y="3723476"/>
            <a:ext cx="4918075" cy="1862149"/>
          </a:xfrm>
          <a:prstGeom prst="rect">
            <a:avLst/>
          </a:prstGeom>
        </p:spPr>
        <p:txBody>
          <a:bodyPr vert="horz" lIns="0" tIns="0" rIns="0" bIns="0" rtlCol="0" anchor="ctr">
            <a:noAutofit/>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6pPr>
            <a:lvl7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7pPr>
            <a:lvl8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9p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5" name="Straight Connector 2">
            <a:extLst>
              <a:ext uri="{FF2B5EF4-FFF2-40B4-BE49-F238E27FC236}">
                <a16:creationId xmlns:a16="http://schemas.microsoft.com/office/drawing/2014/main" id="{0CB6604E-88B7-451E-A690-1EF1635062A0}"/>
              </a:ext>
            </a:extLst>
          </p:cNvPr>
          <p:cNvCxnSpPr>
            <a:cxnSpLocks/>
          </p:cNvCxnSpPr>
          <p:nvPr/>
        </p:nvCxnSpPr>
        <p:spPr>
          <a:xfrm>
            <a:off x="4197350" y="3621458"/>
            <a:ext cx="3797300"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14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6" presetClass="entr" presetSubtype="37" fill="hold" nodeType="withEffect">
                                  <p:stCondLst>
                                    <p:cond delay="175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2" presetClass="entr" presetSubtype="8" decel="10000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250" fill="hold"/>
                                        <p:tgtEl>
                                          <p:spTgt spid="23"/>
                                        </p:tgtEl>
                                        <p:attrNameLst>
                                          <p:attrName>ppt_x</p:attrName>
                                        </p:attrNameLst>
                                      </p:cBhvr>
                                      <p:tavLst>
                                        <p:tav tm="0">
                                          <p:val>
                                            <p:strVal val="0-#ppt_w/2"/>
                                          </p:val>
                                        </p:tav>
                                        <p:tav tm="100000">
                                          <p:val>
                                            <p:strVal val="#ppt_x"/>
                                          </p:val>
                                        </p:tav>
                                      </p:tavLst>
                                    </p:anim>
                                    <p:anim calcmode="lin" valueType="num">
                                      <p:cBhvr additive="base">
                                        <p:cTn id="14" dur="125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250" fill="hold"/>
                                        <p:tgtEl>
                                          <p:spTgt spid="18"/>
                                        </p:tgtEl>
                                        <p:attrNameLst>
                                          <p:attrName>ppt_x</p:attrName>
                                        </p:attrNameLst>
                                      </p:cBhvr>
                                      <p:tavLst>
                                        <p:tav tm="0">
                                          <p:val>
                                            <p:strVal val="1+#ppt_w/2"/>
                                          </p:val>
                                        </p:tav>
                                        <p:tav tm="100000">
                                          <p:val>
                                            <p:strVal val="#ppt_x"/>
                                          </p:val>
                                        </p:tav>
                                      </p:tavLst>
                                    </p:anim>
                                    <p:anim calcmode="lin" valueType="num">
                                      <p:cBhvr additive="base">
                                        <p:cTn id="18" dur="12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0ED65-B0E8-4EE9-ABED-72E57DC62DEA}"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818230" y="563338"/>
            <a:ext cx="10452229" cy="344235"/>
          </a:xfrm>
        </p:spPr>
        <p:txBody>
          <a:bodyPr/>
          <a:lstStyle/>
          <a:p>
            <a:r>
              <a:rPr lang="nl-BE" dirty="0"/>
              <a:t>De Belgische overheidsfinanciën zijn zwaar getroffen door de </a:t>
            </a:r>
            <a:br>
              <a:rPr lang="nl-BE" dirty="0"/>
            </a:br>
            <a:r>
              <a:rPr lang="nl-BE" dirty="0"/>
              <a:t>COVID-19-pandemie</a:t>
            </a:r>
            <a:endParaRPr lang="en-GB" dirty="0"/>
          </a:p>
        </p:txBody>
      </p:sp>
      <p:graphicFrame>
        <p:nvGraphicFramePr>
          <p:cNvPr id="15" name="Chart 14">
            <a:extLst>
              <a:ext uri="{FF2B5EF4-FFF2-40B4-BE49-F238E27FC236}">
                <a16:creationId xmlns:a16="http://schemas.microsoft.com/office/drawing/2014/main" id="{566D51B3-7324-4DD1-8D63-90F5B26DBD34}"/>
              </a:ext>
            </a:extLst>
          </p:cNvPr>
          <p:cNvGraphicFramePr/>
          <p:nvPr>
            <p:extLst>
              <p:ext uri="{D42A27DB-BD31-4B8C-83A1-F6EECF244321}">
                <p14:modId xmlns:p14="http://schemas.microsoft.com/office/powerpoint/2010/main" val="2819186176"/>
              </p:ext>
            </p:extLst>
          </p:nvPr>
        </p:nvGraphicFramePr>
        <p:xfrm>
          <a:off x="981017" y="2045317"/>
          <a:ext cx="4968076" cy="306898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9">
            <a:extLst>
              <a:ext uri="{FF2B5EF4-FFF2-40B4-BE49-F238E27FC236}">
                <a16:creationId xmlns:a16="http://schemas.microsoft.com/office/drawing/2014/main" id="{7007486A-FFCA-408A-93A0-B80D75F37433}"/>
              </a:ext>
            </a:extLst>
          </p:cNvPr>
          <p:cNvSpPr txBox="1">
            <a:spLocks/>
          </p:cNvSpPr>
          <p:nvPr/>
        </p:nvSpPr>
        <p:spPr>
          <a:xfrm>
            <a:off x="6758741" y="1591168"/>
            <a:ext cx="486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DE SCHULDGRAAD STIJGT MET MEER DAN 20 PUNTEN</a:t>
            </a:r>
            <a:br>
              <a:rPr lang="nl-BE" sz="1400" dirty="0">
                <a:solidFill>
                  <a:schemeClr val="accent6"/>
                </a:solidFill>
              </a:rPr>
            </a:br>
            <a:r>
              <a:rPr lang="nl-BE" sz="1050" dirty="0"/>
              <a:t>(In % bbp)</a:t>
            </a:r>
          </a:p>
          <a:p>
            <a:pPr marL="0" indent="0">
              <a:buNone/>
            </a:pPr>
            <a:endParaRPr lang="en-GB" sz="1400" dirty="0">
              <a:solidFill>
                <a:schemeClr val="accent6"/>
              </a:solidFill>
            </a:endParaRPr>
          </a:p>
        </p:txBody>
      </p:sp>
      <p:sp>
        <p:nvSpPr>
          <p:cNvPr id="18" name="Text Placeholder 11">
            <a:extLst>
              <a:ext uri="{FF2B5EF4-FFF2-40B4-BE49-F238E27FC236}">
                <a16:creationId xmlns:a16="http://schemas.microsoft.com/office/drawing/2014/main" id="{C29755B0-ECD1-4316-B954-E6EB6BB94A2A}"/>
              </a:ext>
            </a:extLst>
          </p:cNvPr>
          <p:cNvSpPr txBox="1">
            <a:spLocks/>
          </p:cNvSpPr>
          <p:nvPr/>
        </p:nvSpPr>
        <p:spPr>
          <a:xfrm>
            <a:off x="1415568" y="1591168"/>
            <a:ext cx="468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BLIJVENDE IMPACT OP HET BEGROTINGSSALDO</a:t>
            </a:r>
            <a:br>
              <a:rPr lang="nl-BE" sz="1400" dirty="0">
                <a:solidFill>
                  <a:schemeClr val="accent6"/>
                </a:solidFill>
              </a:rPr>
            </a:br>
            <a:r>
              <a:rPr lang="nl-BE" sz="1050" dirty="0"/>
              <a:t>(In % van het bbp)</a:t>
            </a:r>
            <a:endParaRPr lang="en-GB" sz="1050" dirty="0"/>
          </a:p>
        </p:txBody>
      </p:sp>
      <p:grpSp>
        <p:nvGrpSpPr>
          <p:cNvPr id="21" name="Group 20">
            <a:extLst>
              <a:ext uri="{FF2B5EF4-FFF2-40B4-BE49-F238E27FC236}">
                <a16:creationId xmlns:a16="http://schemas.microsoft.com/office/drawing/2014/main" id="{EA4C4542-EC52-4B66-B094-AAFFD1F37AB4}"/>
              </a:ext>
            </a:extLst>
          </p:cNvPr>
          <p:cNvGrpSpPr/>
          <p:nvPr/>
        </p:nvGrpSpPr>
        <p:grpSpPr>
          <a:xfrm>
            <a:off x="1895191" y="5139901"/>
            <a:ext cx="4680000" cy="914243"/>
            <a:chOff x="1885107" y="5130000"/>
            <a:chExt cx="4680000" cy="914243"/>
          </a:xfrm>
        </p:grpSpPr>
        <p:sp>
          <p:nvSpPr>
            <p:cNvPr id="22" name="Rectangle 21">
              <a:extLst>
                <a:ext uri="{FF2B5EF4-FFF2-40B4-BE49-F238E27FC236}">
                  <a16:creationId xmlns:a16="http://schemas.microsoft.com/office/drawing/2014/main" id="{23793763-4B6E-4481-AD09-B89C1925624F}"/>
                </a:ext>
              </a:extLst>
            </p:cNvPr>
            <p:cNvSpPr/>
            <p:nvPr/>
          </p:nvSpPr>
          <p:spPr>
            <a:xfrm>
              <a:off x="1908000" y="5147205"/>
              <a:ext cx="304473" cy="1563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Segoe UI Light"/>
                <a:ea typeface="+mn-ea"/>
                <a:cs typeface="+mn-cs"/>
              </a:endParaRPr>
            </a:p>
          </p:txBody>
        </p:sp>
        <p:sp>
          <p:nvSpPr>
            <p:cNvPr id="23" name="Rectangle 22">
              <a:extLst>
                <a:ext uri="{FF2B5EF4-FFF2-40B4-BE49-F238E27FC236}">
                  <a16:creationId xmlns:a16="http://schemas.microsoft.com/office/drawing/2014/main" id="{CFB78419-94A8-4709-A739-450B4E6E2158}"/>
                </a:ext>
              </a:extLst>
            </p:cNvPr>
            <p:cNvSpPr/>
            <p:nvPr/>
          </p:nvSpPr>
          <p:spPr>
            <a:xfrm>
              <a:off x="1908000" y="5652000"/>
              <a:ext cx="304473" cy="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Segoe UI Light"/>
                <a:ea typeface="+mn-ea"/>
                <a:cs typeface="+mn-cs"/>
              </a:endParaRPr>
            </a:p>
          </p:txBody>
        </p:sp>
        <p:sp>
          <p:nvSpPr>
            <p:cNvPr id="24" name="TextBox 23">
              <a:extLst>
                <a:ext uri="{FF2B5EF4-FFF2-40B4-BE49-F238E27FC236}">
                  <a16:creationId xmlns:a16="http://schemas.microsoft.com/office/drawing/2014/main" id="{8D4A9300-A494-4DE4-A51B-75D0F434834F}"/>
                </a:ext>
              </a:extLst>
            </p:cNvPr>
            <p:cNvSpPr txBox="1"/>
            <p:nvPr/>
          </p:nvSpPr>
          <p:spPr>
            <a:xfrm>
              <a:off x="2266808" y="5130000"/>
              <a:ext cx="4298299" cy="84579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5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Segoe UI Light" panose="020B0502040204020203" pitchFamily="34" charset="0"/>
                  <a:ea typeface="+mn-ea"/>
                  <a:cs typeface="Segoe UI Light" panose="020B0502040204020203" pitchFamily="34" charset="0"/>
                </a:rPr>
                <a:t>Impact van COVID-19 - stimuleringsmaatregelen</a:t>
              </a:r>
            </a:p>
            <a:p>
              <a:pPr marL="0" marR="0" lvl="0" indent="0" algn="l" defTabSz="914400" rtl="0" eaLnBrk="1" fontAlgn="auto" latinLnBrk="0" hangingPunct="1">
                <a:lnSpc>
                  <a:spcPct val="100000"/>
                </a:lnSpc>
                <a:spcBef>
                  <a:spcPts val="0"/>
                </a:spcBef>
                <a:spcAft>
                  <a:spcPts val="5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Segoe UI Light" panose="020B0502040204020203" pitchFamily="34" charset="0"/>
                  <a:ea typeface="+mn-ea"/>
                  <a:cs typeface="Segoe UI Light" panose="020B0502040204020203" pitchFamily="34" charset="0"/>
                </a:rPr>
                <a:t>Impact van COVID-19 - overige</a:t>
              </a:r>
            </a:p>
            <a:p>
              <a:pPr marL="0" marR="0" lvl="0" indent="0" algn="l" defTabSz="914400" rtl="0" eaLnBrk="1" fontAlgn="auto" latinLnBrk="0" hangingPunct="1">
                <a:lnSpc>
                  <a:spcPct val="100000"/>
                </a:lnSpc>
                <a:spcBef>
                  <a:spcPts val="0"/>
                </a:spcBef>
                <a:spcAft>
                  <a:spcPts val="55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Segoe UI Light" panose="020B0502040204020203" pitchFamily="34" charset="0"/>
                  <a:ea typeface="+mn-ea"/>
                  <a:cs typeface="Segoe UI Light" panose="020B0502040204020203" pitchFamily="34" charset="0"/>
                </a:rPr>
                <a:t>Begrotingstekort zonder de impact van COVID-19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200" b="0" i="0" u="none" strike="noStrike" kern="1200" cap="none" spc="0" normalizeH="0" baseline="0" noProof="0" dirty="0">
                  <a:ln>
                    <a:noFill/>
                  </a:ln>
                  <a:solidFill>
                    <a:srgbClr val="333333"/>
                  </a:solidFill>
                  <a:effectLst/>
                  <a:uLnTx/>
                  <a:uFillTx/>
                  <a:latin typeface="Segoe UI Light" panose="020B0502040204020203" pitchFamily="34" charset="0"/>
                  <a:ea typeface="+mn-ea"/>
                  <a:cs typeface="Segoe UI Light" panose="020B0502040204020203" pitchFamily="34" charset="0"/>
                </a:rPr>
                <a:t>Begrotingstekort</a:t>
              </a:r>
            </a:p>
          </p:txBody>
        </p:sp>
        <p:grpSp>
          <p:nvGrpSpPr>
            <p:cNvPr id="25" name="Group 24">
              <a:extLst>
                <a:ext uri="{FF2B5EF4-FFF2-40B4-BE49-F238E27FC236}">
                  <a16:creationId xmlns:a16="http://schemas.microsoft.com/office/drawing/2014/main" id="{ECC10FB1-95DF-4FD3-900C-896F8A62CB26}"/>
                </a:ext>
              </a:extLst>
            </p:cNvPr>
            <p:cNvGrpSpPr/>
            <p:nvPr/>
          </p:nvGrpSpPr>
          <p:grpSpPr>
            <a:xfrm>
              <a:off x="1885107" y="5940000"/>
              <a:ext cx="304473" cy="104243"/>
              <a:chOff x="1885107" y="5940000"/>
              <a:chExt cx="304473" cy="104243"/>
            </a:xfrm>
          </p:grpSpPr>
          <p:sp>
            <p:nvSpPr>
              <p:cNvPr id="27" name="Oval 26">
                <a:extLst>
                  <a:ext uri="{FF2B5EF4-FFF2-40B4-BE49-F238E27FC236}">
                    <a16:creationId xmlns:a16="http://schemas.microsoft.com/office/drawing/2014/main" id="{D7D38ACC-8EC0-4765-9C14-5AF3F9DA2B02}"/>
                  </a:ext>
                </a:extLst>
              </p:cNvPr>
              <p:cNvSpPr/>
              <p:nvPr/>
            </p:nvSpPr>
            <p:spPr>
              <a:xfrm>
                <a:off x="1996034" y="5940000"/>
                <a:ext cx="76118" cy="1042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28" name="Straight Connector 27">
                <a:extLst>
                  <a:ext uri="{FF2B5EF4-FFF2-40B4-BE49-F238E27FC236}">
                    <a16:creationId xmlns:a16="http://schemas.microsoft.com/office/drawing/2014/main" id="{9E6161F0-33A1-4B2B-8C05-524B6666ED60}"/>
                  </a:ext>
                </a:extLst>
              </p:cNvPr>
              <p:cNvCxnSpPr/>
              <p:nvPr/>
            </p:nvCxnSpPr>
            <p:spPr>
              <a:xfrm>
                <a:off x="1885107" y="5993010"/>
                <a:ext cx="304473" cy="0"/>
              </a:xfrm>
              <a:prstGeom prst="line">
                <a:avLst/>
              </a:prstGeom>
              <a:ln w="19050" cap="rnd">
                <a:solidFill>
                  <a:srgbClr val="224585"/>
                </a:solidFill>
                <a:round/>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07BD76ED-E936-4814-866C-90D67FAD0412}"/>
                </a:ext>
              </a:extLst>
            </p:cNvPr>
            <p:cNvSpPr/>
            <p:nvPr/>
          </p:nvSpPr>
          <p:spPr>
            <a:xfrm>
              <a:off x="1908000" y="5400000"/>
              <a:ext cx="304473" cy="170873"/>
            </a:xfrm>
            <a:prstGeom prst="rect">
              <a:avLst/>
            </a:prstGeom>
            <a:solidFill>
              <a:srgbClr val="5989B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Segoe UI Light"/>
                <a:ea typeface="+mn-ea"/>
                <a:cs typeface="+mn-cs"/>
              </a:endParaRPr>
            </a:p>
          </p:txBody>
        </p:sp>
      </p:grpSp>
      <p:graphicFrame>
        <p:nvGraphicFramePr>
          <p:cNvPr id="29" name="Chart 28">
            <a:extLst>
              <a:ext uri="{FF2B5EF4-FFF2-40B4-BE49-F238E27FC236}">
                <a16:creationId xmlns:a16="http://schemas.microsoft.com/office/drawing/2014/main" id="{B93DB10F-B8B9-4FFE-A56D-3FC87240CF47}"/>
              </a:ext>
            </a:extLst>
          </p:cNvPr>
          <p:cNvGraphicFramePr/>
          <p:nvPr>
            <p:extLst>
              <p:ext uri="{D42A27DB-BD31-4B8C-83A1-F6EECF244321}">
                <p14:modId xmlns:p14="http://schemas.microsoft.com/office/powerpoint/2010/main" val="2961463735"/>
              </p:ext>
            </p:extLst>
          </p:nvPr>
        </p:nvGraphicFramePr>
        <p:xfrm>
          <a:off x="6323999" y="2083604"/>
          <a:ext cx="5508000" cy="381600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8238721B-8C65-4B23-AE7C-01878F6BF380}"/>
              </a:ext>
            </a:extLst>
          </p:cNvPr>
          <p:cNvSpPr txBox="1"/>
          <p:nvPr/>
        </p:nvSpPr>
        <p:spPr>
          <a:xfrm>
            <a:off x="4811191" y="2596566"/>
            <a:ext cx="1118776" cy="35242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FF0000"/>
                </a:solidFill>
                <a:effectLst/>
                <a:uLnTx/>
                <a:uFillTx/>
                <a:latin typeface="Segoe UI Semibold" panose="020B0702040204020203" pitchFamily="34" charset="0"/>
                <a:ea typeface="+mn-ea"/>
                <a:cs typeface="Segoe UI Semibold" panose="020B0702040204020203" pitchFamily="34" charset="0"/>
              </a:rPr>
              <a:t>p.m. -3 % bbp</a:t>
            </a:r>
          </a:p>
        </p:txBody>
      </p:sp>
      <p:sp>
        <p:nvSpPr>
          <p:cNvPr id="31" name="Footer Placeholder 8">
            <a:extLst>
              <a:ext uri="{FF2B5EF4-FFF2-40B4-BE49-F238E27FC236}">
                <a16:creationId xmlns:a16="http://schemas.microsoft.com/office/drawing/2014/main" id="{60F6A8DA-B49E-418E-87B5-AD554DA2E22C}"/>
              </a:ext>
            </a:extLst>
          </p:cNvPr>
          <p:cNvSpPr txBox="1">
            <a:spLocks/>
          </p:cNvSpPr>
          <p:nvPr/>
        </p:nvSpPr>
        <p:spPr>
          <a:xfrm>
            <a:off x="2222557" y="6361945"/>
            <a:ext cx="6480000" cy="46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BE" sz="800">
                <a:solidFill>
                  <a:prstClr val="black">
                    <a:tint val="75000"/>
                  </a:prstClr>
                </a:solidFill>
                <a:latin typeface="Segoe UI Light"/>
              </a:rPr>
              <a:t>Bronnen: INR, NBB.</a:t>
            </a:r>
            <a:endParaRPr lang="nl-BE" sz="800" dirty="0">
              <a:solidFill>
                <a:prstClr val="black">
                  <a:tint val="75000"/>
                </a:prstClr>
              </a:solidFill>
              <a:latin typeface="Segoe UI Light"/>
            </a:endParaRPr>
          </a:p>
        </p:txBody>
      </p:sp>
    </p:spTree>
    <p:extLst>
      <p:ext uri="{BB962C8B-B14F-4D97-AF65-F5344CB8AC3E}">
        <p14:creationId xmlns:p14="http://schemas.microsoft.com/office/powerpoint/2010/main" val="1397243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50481-53D3-489D-8943-568316261E7F}"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826776" y="724182"/>
            <a:ext cx="10452229" cy="344235"/>
          </a:xfrm>
        </p:spPr>
        <p:txBody>
          <a:bodyPr/>
          <a:lstStyle/>
          <a:p>
            <a:r>
              <a:rPr lang="fr-FR" dirty="0"/>
              <a:t>De </a:t>
            </a:r>
            <a:r>
              <a:rPr lang="fr-FR" dirty="0" err="1"/>
              <a:t>Belgische</a:t>
            </a:r>
            <a:r>
              <a:rPr lang="fr-FR" dirty="0"/>
              <a:t> </a:t>
            </a:r>
            <a:r>
              <a:rPr lang="fr-FR" dirty="0" err="1"/>
              <a:t>overheid</a:t>
            </a:r>
            <a:r>
              <a:rPr lang="fr-FR" dirty="0"/>
              <a:t> </a:t>
            </a:r>
            <a:r>
              <a:rPr lang="fr-FR" dirty="0" err="1"/>
              <a:t>staat</a:t>
            </a:r>
            <a:r>
              <a:rPr lang="fr-FR" dirty="0"/>
              <a:t> </a:t>
            </a:r>
            <a:r>
              <a:rPr lang="fr-FR" dirty="0" err="1"/>
              <a:t>voor</a:t>
            </a:r>
            <a:r>
              <a:rPr lang="fr-FR" dirty="0"/>
              <a:t> </a:t>
            </a:r>
            <a:r>
              <a:rPr lang="fr-FR" dirty="0" err="1"/>
              <a:t>belangrijke</a:t>
            </a:r>
            <a:r>
              <a:rPr lang="fr-FR" dirty="0"/>
              <a:t> </a:t>
            </a:r>
            <a:r>
              <a:rPr lang="fr-FR" dirty="0" err="1"/>
              <a:t>uitdagingen</a:t>
            </a:r>
            <a:br>
              <a:rPr lang="nl-NL" dirty="0"/>
            </a:br>
            <a:r>
              <a:rPr lang="nl-NL" sz="1600" dirty="0"/>
              <a:t>(in % BBP)</a:t>
            </a:r>
            <a:br>
              <a:rPr lang="nl-NL" dirty="0"/>
            </a:br>
            <a:endParaRPr lang="nl-NL" dirty="0"/>
          </a:p>
        </p:txBody>
      </p:sp>
      <p:sp>
        <p:nvSpPr>
          <p:cNvPr id="20" name="Text Placeholder 9">
            <a:extLst>
              <a:ext uri="{FF2B5EF4-FFF2-40B4-BE49-F238E27FC236}">
                <a16:creationId xmlns:a16="http://schemas.microsoft.com/office/drawing/2014/main" id="{7C3DD80F-82CB-4E7D-81B7-F92487CB69D9}"/>
              </a:ext>
            </a:extLst>
          </p:cNvPr>
          <p:cNvSpPr txBox="1">
            <a:spLocks/>
          </p:cNvSpPr>
          <p:nvPr/>
        </p:nvSpPr>
        <p:spPr>
          <a:xfrm>
            <a:off x="6567757" y="1585257"/>
            <a:ext cx="4896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Een ambitieuze investeringsdoelstelling met slechts tijdelijk EU financiering</a:t>
            </a:r>
          </a:p>
          <a:p>
            <a:pPr marL="0" indent="0">
              <a:buNone/>
            </a:pPr>
            <a:endParaRPr lang="nl-NL" sz="1400" dirty="0">
              <a:solidFill>
                <a:schemeClr val="accent6"/>
              </a:solidFill>
            </a:endParaRPr>
          </a:p>
        </p:txBody>
      </p:sp>
      <p:sp>
        <p:nvSpPr>
          <p:cNvPr id="31" name="Text Placeholder 11">
            <a:extLst>
              <a:ext uri="{FF2B5EF4-FFF2-40B4-BE49-F238E27FC236}">
                <a16:creationId xmlns:a16="http://schemas.microsoft.com/office/drawing/2014/main" id="{89870D5C-A975-42E1-B5C6-84FD00F03C59}"/>
              </a:ext>
            </a:extLst>
          </p:cNvPr>
          <p:cNvSpPr txBox="1">
            <a:spLocks/>
          </p:cNvSpPr>
          <p:nvPr/>
        </p:nvSpPr>
        <p:spPr>
          <a:xfrm>
            <a:off x="936730" y="1585257"/>
            <a:ext cx="4968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Een persistente opwaartse verschuiving van de primaire uitgaven in verhouding tot het bbp </a:t>
            </a:r>
          </a:p>
          <a:p>
            <a:pPr marL="0" indent="0">
              <a:buNone/>
            </a:pPr>
            <a:endParaRPr lang="nl-NL" sz="1400" dirty="0">
              <a:solidFill>
                <a:schemeClr val="accent6"/>
              </a:solidFill>
            </a:endParaRPr>
          </a:p>
        </p:txBody>
      </p:sp>
      <p:sp>
        <p:nvSpPr>
          <p:cNvPr id="32" name="Title 4">
            <a:extLst>
              <a:ext uri="{FF2B5EF4-FFF2-40B4-BE49-F238E27FC236}">
                <a16:creationId xmlns:a16="http://schemas.microsoft.com/office/drawing/2014/main" id="{38F58FD1-A289-48DD-B015-6DC3F3C3D12C}"/>
              </a:ext>
            </a:extLst>
          </p:cNvPr>
          <p:cNvSpPr txBox="1">
            <a:spLocks/>
          </p:cNvSpPr>
          <p:nvPr/>
        </p:nvSpPr>
        <p:spPr>
          <a:xfrm>
            <a:off x="936730" y="5873762"/>
            <a:ext cx="10849592" cy="468000"/>
          </a:xfrm>
          <a:prstGeom prst="rect">
            <a:avLst/>
          </a:prstGeom>
        </p:spPr>
        <p:txBody>
          <a:bodyPr vert="horz" lIns="90000" tIns="0" rIns="0" bIns="0" rtlCol="0" anchor="t">
            <a:noAutofit/>
          </a:bodyPr>
          <a:lstStyle>
            <a:lvl1pPr algn="l" defTabSz="914400" rtl="0" eaLnBrk="1" latinLnBrk="0" hangingPunct="1">
              <a:lnSpc>
                <a:spcPct val="90000"/>
              </a:lnSpc>
              <a:spcBef>
                <a:spcPct val="0"/>
              </a:spcBef>
              <a:buNone/>
              <a:defRPr sz="2800" b="0" kern="1200">
                <a:solidFill>
                  <a:schemeClr val="accent1"/>
                </a:solidFill>
                <a:latin typeface="+mj-lt"/>
                <a:ea typeface="+mj-ea"/>
                <a:cs typeface="+mj-cs"/>
              </a:defRPr>
            </a:lvl1pPr>
          </a:lstStyle>
          <a:p>
            <a:pPr marL="539750" indent="-539750"/>
            <a:r>
              <a:rPr lang="fr-BE" sz="1400" dirty="0" err="1">
                <a:solidFill>
                  <a:schemeClr val="accent6"/>
                </a:solidFill>
                <a:latin typeface="Segoe UI Semibold" panose="020B0702040204020203" pitchFamily="34" charset="0"/>
                <a:cs typeface="Segoe UI Semibold" panose="020B0702040204020203" pitchFamily="34" charset="0"/>
              </a:rPr>
              <a:t>Noot</a:t>
            </a:r>
            <a:r>
              <a:rPr lang="fr-BE" sz="1400" dirty="0">
                <a:solidFill>
                  <a:schemeClr val="accent6"/>
                </a:solidFill>
                <a:latin typeface="Segoe UI Semibold" panose="020B0702040204020203" pitchFamily="34" charset="0"/>
                <a:cs typeface="Segoe UI Semibold" panose="020B0702040204020203" pitchFamily="34" charset="0"/>
              </a:rPr>
              <a:t>: 	de </a:t>
            </a:r>
            <a:r>
              <a:rPr lang="fr-BE" sz="1400" dirty="0" err="1">
                <a:solidFill>
                  <a:schemeClr val="accent6"/>
                </a:solidFill>
                <a:latin typeface="Segoe UI Semibold" panose="020B0702040204020203" pitchFamily="34" charset="0"/>
                <a:cs typeface="Segoe UI Semibold" panose="020B0702040204020203" pitchFamily="34" charset="0"/>
              </a:rPr>
              <a:t>ramingen</a:t>
            </a:r>
            <a:r>
              <a:rPr lang="fr-BE" sz="1400" dirty="0">
                <a:solidFill>
                  <a:schemeClr val="accent6"/>
                </a:solidFill>
                <a:latin typeface="Segoe UI Semibold" panose="020B0702040204020203" pitchFamily="34" charset="0"/>
                <a:cs typeface="Segoe UI Semibold" panose="020B0702040204020203" pitchFamily="34" charset="0"/>
              </a:rPr>
              <a:t> </a:t>
            </a:r>
            <a:r>
              <a:rPr lang="fr-BE" sz="1400" dirty="0" err="1">
                <a:solidFill>
                  <a:schemeClr val="accent6"/>
                </a:solidFill>
                <a:latin typeface="Segoe UI Semibold" panose="020B0702040204020203" pitchFamily="34" charset="0"/>
                <a:cs typeface="Segoe UI Semibold" panose="020B0702040204020203" pitchFamily="34" charset="0"/>
              </a:rPr>
              <a:t>houden</a:t>
            </a:r>
            <a:r>
              <a:rPr lang="fr-BE" sz="1400" dirty="0">
                <a:solidFill>
                  <a:schemeClr val="accent6"/>
                </a:solidFill>
                <a:latin typeface="Segoe UI Semibold" panose="020B0702040204020203" pitchFamily="34" charset="0"/>
                <a:cs typeface="Segoe UI Semibold" panose="020B0702040204020203" pitchFamily="34" charset="0"/>
              </a:rPr>
              <a:t> </a:t>
            </a:r>
            <a:r>
              <a:rPr lang="fr-BE" sz="1400" dirty="0" err="1">
                <a:solidFill>
                  <a:schemeClr val="accent6"/>
                </a:solidFill>
                <a:latin typeface="Segoe UI Semibold" panose="020B0702040204020203" pitchFamily="34" charset="0"/>
                <a:cs typeface="Segoe UI Semibold" panose="020B0702040204020203" pitchFamily="34" charset="0"/>
              </a:rPr>
              <a:t>enkel</a:t>
            </a:r>
            <a:r>
              <a:rPr lang="fr-BE" sz="1400" dirty="0">
                <a:solidFill>
                  <a:schemeClr val="accent6"/>
                </a:solidFill>
                <a:latin typeface="Segoe UI Semibold" panose="020B0702040204020203" pitchFamily="34" charset="0"/>
                <a:cs typeface="Segoe UI Semibold" panose="020B0702040204020203" pitchFamily="34" charset="0"/>
              </a:rPr>
              <a:t> </a:t>
            </a:r>
            <a:r>
              <a:rPr lang="fr-BE" sz="1400" dirty="0" err="1">
                <a:solidFill>
                  <a:schemeClr val="accent6"/>
                </a:solidFill>
                <a:latin typeface="Segoe UI Semibold" panose="020B0702040204020203" pitchFamily="34" charset="0"/>
                <a:cs typeface="Segoe UI Semibold" panose="020B0702040204020203" pitchFamily="34" charset="0"/>
              </a:rPr>
              <a:t>rekening</a:t>
            </a:r>
            <a:r>
              <a:rPr lang="fr-BE" sz="1400" dirty="0">
                <a:solidFill>
                  <a:schemeClr val="accent6"/>
                </a:solidFill>
                <a:latin typeface="Segoe UI Semibold" panose="020B0702040204020203" pitchFamily="34" charset="0"/>
                <a:cs typeface="Segoe UI Semibold" panose="020B0702040204020203" pitchFamily="34" charset="0"/>
              </a:rPr>
              <a:t> met </a:t>
            </a:r>
            <a:r>
              <a:rPr lang="fr-BE" sz="1400" dirty="0" err="1">
                <a:solidFill>
                  <a:schemeClr val="accent6"/>
                </a:solidFill>
                <a:latin typeface="Segoe UI Semibold" panose="020B0702040204020203" pitchFamily="34" charset="0"/>
                <a:cs typeface="Segoe UI Semibold" panose="020B0702040204020203" pitchFamily="34" charset="0"/>
              </a:rPr>
              <a:t>voldoende</a:t>
            </a:r>
            <a:r>
              <a:rPr lang="fr-BE" sz="1400" dirty="0">
                <a:solidFill>
                  <a:schemeClr val="accent6"/>
                </a:solidFill>
                <a:latin typeface="Segoe UI Semibold" panose="020B0702040204020203" pitchFamily="34" charset="0"/>
                <a:cs typeface="Segoe UI Semibold" panose="020B0702040204020203" pitchFamily="34" charset="0"/>
              </a:rPr>
              <a:t> </a:t>
            </a:r>
            <a:r>
              <a:rPr lang="fr-BE" sz="1400" dirty="0" err="1">
                <a:solidFill>
                  <a:schemeClr val="accent6"/>
                </a:solidFill>
                <a:latin typeface="Segoe UI Semibold" panose="020B0702040204020203" pitchFamily="34" charset="0"/>
                <a:cs typeface="Segoe UI Semibold" panose="020B0702040204020203" pitchFamily="34" charset="0"/>
              </a:rPr>
              <a:t>gespecifieerde</a:t>
            </a:r>
            <a:r>
              <a:rPr lang="fr-BE" sz="1400" dirty="0">
                <a:solidFill>
                  <a:schemeClr val="accent6"/>
                </a:solidFill>
                <a:latin typeface="Segoe UI Semibold" panose="020B0702040204020203" pitchFamily="34" charset="0"/>
                <a:cs typeface="Segoe UI Semibold" panose="020B0702040204020203" pitchFamily="34" charset="0"/>
              </a:rPr>
              <a:t> </a:t>
            </a:r>
            <a:r>
              <a:rPr lang="fr-BE" sz="1400" dirty="0" err="1">
                <a:solidFill>
                  <a:schemeClr val="accent6"/>
                </a:solidFill>
                <a:latin typeface="Segoe UI Semibold" panose="020B0702040204020203" pitchFamily="34" charset="0"/>
                <a:cs typeface="Segoe UI Semibold" panose="020B0702040204020203" pitchFamily="34" charset="0"/>
              </a:rPr>
              <a:t>maatregelen</a:t>
            </a:r>
            <a:endParaRPr lang="fr-BE" sz="1400" dirty="0">
              <a:solidFill>
                <a:schemeClr val="accent6"/>
              </a:solidFill>
              <a:latin typeface="Segoe UI Semibold" panose="020B0702040204020203" pitchFamily="34" charset="0"/>
              <a:cs typeface="Segoe UI Semibold" panose="020B0702040204020203" pitchFamily="34" charset="0"/>
            </a:endParaRPr>
          </a:p>
        </p:txBody>
      </p:sp>
      <p:graphicFrame>
        <p:nvGraphicFramePr>
          <p:cNvPr id="33" name="Chart 32">
            <a:extLst>
              <a:ext uri="{FF2B5EF4-FFF2-40B4-BE49-F238E27FC236}">
                <a16:creationId xmlns:a16="http://schemas.microsoft.com/office/drawing/2014/main" id="{749A858B-EB4C-4889-927E-ADF4EDFB8D46}"/>
              </a:ext>
            </a:extLst>
          </p:cNvPr>
          <p:cNvGraphicFramePr>
            <a:graphicFrameLocks/>
          </p:cNvGraphicFramePr>
          <p:nvPr>
            <p:extLst>
              <p:ext uri="{D42A27DB-BD31-4B8C-83A1-F6EECF244321}">
                <p14:modId xmlns:p14="http://schemas.microsoft.com/office/powerpoint/2010/main" val="2143807497"/>
              </p:ext>
            </p:extLst>
          </p:nvPr>
        </p:nvGraphicFramePr>
        <p:xfrm>
          <a:off x="606784" y="2029655"/>
          <a:ext cx="5400000" cy="3258001"/>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Group 33">
            <a:extLst>
              <a:ext uri="{FF2B5EF4-FFF2-40B4-BE49-F238E27FC236}">
                <a16:creationId xmlns:a16="http://schemas.microsoft.com/office/drawing/2014/main" id="{6BA89579-7256-46A7-B9E4-1D67294B4389}"/>
              </a:ext>
            </a:extLst>
          </p:cNvPr>
          <p:cNvGrpSpPr/>
          <p:nvPr/>
        </p:nvGrpSpPr>
        <p:grpSpPr>
          <a:xfrm>
            <a:off x="6258784" y="1868463"/>
            <a:ext cx="5400000" cy="3849061"/>
            <a:chOff x="6433049" y="1717408"/>
            <a:chExt cx="5051631" cy="4082519"/>
          </a:xfrm>
        </p:grpSpPr>
        <p:graphicFrame>
          <p:nvGraphicFramePr>
            <p:cNvPr id="35" name="Chart 34">
              <a:extLst>
                <a:ext uri="{FF2B5EF4-FFF2-40B4-BE49-F238E27FC236}">
                  <a16:creationId xmlns:a16="http://schemas.microsoft.com/office/drawing/2014/main" id="{E01A138D-E327-4E1B-B167-4447A31AF6A2}"/>
                </a:ext>
              </a:extLst>
            </p:cNvPr>
            <p:cNvGraphicFramePr>
              <a:graphicFrameLocks/>
            </p:cNvGraphicFramePr>
            <p:nvPr>
              <p:extLst>
                <p:ext uri="{D42A27DB-BD31-4B8C-83A1-F6EECF244321}">
                  <p14:modId xmlns:p14="http://schemas.microsoft.com/office/powerpoint/2010/main" val="1593544371"/>
                </p:ext>
              </p:extLst>
            </p:nvPr>
          </p:nvGraphicFramePr>
          <p:xfrm>
            <a:off x="6433049" y="1717408"/>
            <a:ext cx="5051631" cy="4082519"/>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17A0F8C0-5426-41BF-BF63-665207C380CE}"/>
                </a:ext>
              </a:extLst>
            </p:cNvPr>
            <p:cNvSpPr txBox="1"/>
            <p:nvPr/>
          </p:nvSpPr>
          <p:spPr>
            <a:xfrm>
              <a:off x="10274356" y="4301327"/>
              <a:ext cx="914400" cy="914400"/>
            </a:xfrm>
            <a:prstGeom prst="rect">
              <a:avLst/>
            </a:prstGeom>
            <a:noFill/>
          </p:spPr>
          <p:txBody>
            <a:bodyPr wrap="none" lIns="0" tIns="0" rIns="0" bIns="0" rtlCol="0">
              <a:noAutofit/>
            </a:bodyPr>
            <a:lstStyle/>
            <a:p>
              <a:pPr algn="l"/>
              <a:r>
                <a:rPr lang="nl-BE" sz="1800" b="0" noProof="0" dirty="0">
                  <a:solidFill>
                    <a:schemeClr val="tx1">
                      <a:lumMod val="65000"/>
                      <a:lumOff val="35000"/>
                    </a:schemeClr>
                  </a:solidFill>
                  <a:latin typeface="Segoe UI Light" panose="020B0502040204020203" pitchFamily="34" charset="0"/>
                  <a:cs typeface="Segoe UI Light" panose="020B0502040204020203" pitchFamily="34" charset="0"/>
                </a:rPr>
                <a:t>…</a:t>
              </a:r>
            </a:p>
          </p:txBody>
        </p:sp>
      </p:grpSp>
      <p:cxnSp>
        <p:nvCxnSpPr>
          <p:cNvPr id="37" name="Straight Arrow Connector 36">
            <a:extLst>
              <a:ext uri="{FF2B5EF4-FFF2-40B4-BE49-F238E27FC236}">
                <a16:creationId xmlns:a16="http://schemas.microsoft.com/office/drawing/2014/main" id="{B61BCE3A-DE9C-4CCE-8E0A-B8028A2C5611}"/>
              </a:ext>
            </a:extLst>
          </p:cNvPr>
          <p:cNvCxnSpPr>
            <a:cxnSpLocks/>
          </p:cNvCxnSpPr>
          <p:nvPr/>
        </p:nvCxnSpPr>
        <p:spPr>
          <a:xfrm>
            <a:off x="5192008" y="2721827"/>
            <a:ext cx="163503" cy="216000"/>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F5DC50C-FC0B-406B-BC0B-15192FA9E04B}"/>
              </a:ext>
            </a:extLst>
          </p:cNvPr>
          <p:cNvSpPr txBox="1"/>
          <p:nvPr/>
        </p:nvSpPr>
        <p:spPr>
          <a:xfrm>
            <a:off x="3706944" y="2266563"/>
            <a:ext cx="2299840" cy="455264"/>
          </a:xfrm>
          <a:prstGeom prst="rect">
            <a:avLst/>
          </a:prstGeom>
          <a:noFill/>
          <a:ln>
            <a:solidFill>
              <a:schemeClr val="accent1"/>
            </a:solidFill>
          </a:ln>
        </p:spPr>
        <p:txBody>
          <a:bodyPr wrap="square" lIns="36000" tIns="36000" rIns="36000" bIns="36000" rtlCol="0">
            <a:noAutofit/>
          </a:bodyPr>
          <a:lstStyle/>
          <a:p>
            <a:pPr algn="ctr"/>
            <a:r>
              <a:rPr lang="fr-FR" sz="1100" dirty="0" err="1">
                <a:solidFill>
                  <a:srgbClr val="0076C8"/>
                </a:solidFill>
                <a:latin typeface="Segoe UI Semibold" panose="020B0702040204020203" pitchFamily="34" charset="0"/>
                <a:cs typeface="Segoe UI Semibold" panose="020B0702040204020203" pitchFamily="34" charset="0"/>
              </a:rPr>
              <a:t>Verdere</a:t>
            </a:r>
            <a:r>
              <a:rPr lang="fr-FR" sz="1100" dirty="0">
                <a:solidFill>
                  <a:srgbClr val="0076C8"/>
                </a:solidFill>
                <a:latin typeface="Segoe UI Semibold" panose="020B0702040204020203" pitchFamily="34" charset="0"/>
                <a:cs typeface="Segoe UI Semibold" panose="020B0702040204020203" pitchFamily="34" charset="0"/>
              </a:rPr>
              <a:t> </a:t>
            </a:r>
            <a:r>
              <a:rPr lang="fr-FR" sz="1100" dirty="0" err="1">
                <a:solidFill>
                  <a:srgbClr val="0076C8"/>
                </a:solidFill>
                <a:latin typeface="Segoe UI Semibold" panose="020B0702040204020203" pitchFamily="34" charset="0"/>
                <a:cs typeface="Segoe UI Semibold" panose="020B0702040204020203" pitchFamily="34" charset="0"/>
              </a:rPr>
              <a:t>trendmatige</a:t>
            </a:r>
            <a:r>
              <a:rPr lang="fr-FR" sz="1100" dirty="0">
                <a:solidFill>
                  <a:srgbClr val="0076C8"/>
                </a:solidFill>
                <a:latin typeface="Segoe UI Semibold" panose="020B0702040204020203" pitchFamily="34" charset="0"/>
                <a:cs typeface="Segoe UI Semibold" panose="020B0702040204020203" pitchFamily="34" charset="0"/>
              </a:rPr>
              <a:t> </a:t>
            </a:r>
            <a:r>
              <a:rPr lang="fr-FR" sz="1100" dirty="0" err="1">
                <a:solidFill>
                  <a:srgbClr val="0076C8"/>
                </a:solidFill>
                <a:latin typeface="Segoe UI Semibold" panose="020B0702040204020203" pitchFamily="34" charset="0"/>
                <a:cs typeface="Segoe UI Semibold" panose="020B0702040204020203" pitchFamily="34" charset="0"/>
              </a:rPr>
              <a:t>toename</a:t>
            </a:r>
            <a:r>
              <a:rPr lang="fr-FR" sz="1100" dirty="0">
                <a:solidFill>
                  <a:srgbClr val="0076C8"/>
                </a:solidFill>
                <a:latin typeface="Segoe UI Semibold" panose="020B0702040204020203" pitchFamily="34" charset="0"/>
                <a:cs typeface="Segoe UI Semibold" panose="020B0702040204020203" pitchFamily="34" charset="0"/>
              </a:rPr>
              <a:t> </a:t>
            </a:r>
            <a:r>
              <a:rPr lang="fr-FR" sz="1100" dirty="0" err="1">
                <a:solidFill>
                  <a:srgbClr val="0076C8"/>
                </a:solidFill>
                <a:latin typeface="Segoe UI Semibold" panose="020B0702040204020203" pitchFamily="34" charset="0"/>
                <a:cs typeface="Segoe UI Semibold" panose="020B0702040204020203" pitchFamily="34" charset="0"/>
              </a:rPr>
              <a:t>door</a:t>
            </a:r>
            <a:r>
              <a:rPr lang="fr-FR" sz="1100" dirty="0">
                <a:solidFill>
                  <a:srgbClr val="0076C8"/>
                </a:solidFill>
                <a:latin typeface="Segoe UI Semibold" panose="020B0702040204020203" pitchFamily="34" charset="0"/>
                <a:cs typeface="Segoe UI Semibold" panose="020B0702040204020203" pitchFamily="34" charset="0"/>
              </a:rPr>
              <a:t> </a:t>
            </a:r>
            <a:r>
              <a:rPr lang="fr-FR" sz="1100" dirty="0" err="1">
                <a:solidFill>
                  <a:srgbClr val="0076C8"/>
                </a:solidFill>
                <a:latin typeface="Segoe UI Semibold" panose="020B0702040204020203" pitchFamily="34" charset="0"/>
                <a:cs typeface="Segoe UI Semibold" panose="020B0702040204020203" pitchFamily="34" charset="0"/>
              </a:rPr>
              <a:t>vergrijzing</a:t>
            </a:r>
            <a:endParaRPr lang="nl-NL" sz="1100" b="0" noProof="0" dirty="0">
              <a:solidFill>
                <a:srgbClr val="0076C8"/>
              </a:solidFill>
              <a:latin typeface="Segoe UI Semibold" panose="020B0702040204020203" pitchFamily="34" charset="0"/>
              <a:cs typeface="Segoe UI Semibold" panose="020B0702040204020203" pitchFamily="34" charset="0"/>
            </a:endParaRPr>
          </a:p>
        </p:txBody>
      </p:sp>
      <p:pic>
        <p:nvPicPr>
          <p:cNvPr id="2" name="Picture 1">
            <a:extLst>
              <a:ext uri="{FF2B5EF4-FFF2-40B4-BE49-F238E27FC236}">
                <a16:creationId xmlns:a16="http://schemas.microsoft.com/office/drawing/2014/main" id="{C7EDA76C-DD35-43BB-BFD8-92D8704EE993}"/>
              </a:ext>
            </a:extLst>
          </p:cNvPr>
          <p:cNvPicPr>
            <a:picLocks noChangeAspect="1"/>
          </p:cNvPicPr>
          <p:nvPr/>
        </p:nvPicPr>
        <p:blipFill>
          <a:blip r:embed="rId4"/>
          <a:stretch>
            <a:fillRect/>
          </a:stretch>
        </p:blipFill>
        <p:spPr>
          <a:xfrm>
            <a:off x="2221786" y="6097901"/>
            <a:ext cx="6480610" cy="487722"/>
          </a:xfrm>
          <a:prstGeom prst="rect">
            <a:avLst/>
          </a:prstGeom>
        </p:spPr>
      </p:pic>
    </p:spTree>
    <p:extLst>
      <p:ext uri="{BB962C8B-B14F-4D97-AF65-F5344CB8AC3E}">
        <p14:creationId xmlns:p14="http://schemas.microsoft.com/office/powerpoint/2010/main" val="22793771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Tijdelijke aanduiding voor afbeelding 16">
            <a:extLst>
              <a:ext uri="{FF2B5EF4-FFF2-40B4-BE49-F238E27FC236}">
                <a16:creationId xmlns:a16="http://schemas.microsoft.com/office/drawing/2014/main" id="{8C7DBEB6-2C1B-496B-BF18-EAC570023D8C}"/>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p:blipFill>
        <p:spPr>
          <a:xfrm>
            <a:off x="48002" y="-668665"/>
            <a:ext cx="13052836" cy="9169618"/>
          </a:xfrm>
        </p:spPr>
      </p:pic>
      <p:grpSp>
        <p:nvGrpSpPr>
          <p:cNvPr id="20" name="Group 19">
            <a:extLst>
              <a:ext uri="{FF2B5EF4-FFF2-40B4-BE49-F238E27FC236}">
                <a16:creationId xmlns:a16="http://schemas.microsoft.com/office/drawing/2014/main" id="{DF27F410-F534-4174-B7F1-8A52B9861DBE}"/>
              </a:ext>
            </a:extLst>
          </p:cNvPr>
          <p:cNvGrpSpPr/>
          <p:nvPr/>
        </p:nvGrpSpPr>
        <p:grpSpPr>
          <a:xfrm>
            <a:off x="0" y="-2541"/>
            <a:ext cx="5490611" cy="6860541"/>
            <a:chOff x="362857" y="-2541"/>
            <a:chExt cx="5490611" cy="6860541"/>
          </a:xfrm>
          <a:solidFill>
            <a:schemeClr val="bg1">
              <a:alpha val="80000"/>
            </a:schemeClr>
          </a:solidFill>
        </p:grpSpPr>
        <p:sp>
          <p:nvSpPr>
            <p:cNvPr id="21" name="Right Triangle 20">
              <a:extLst>
                <a:ext uri="{FF2B5EF4-FFF2-40B4-BE49-F238E27FC236}">
                  <a16:creationId xmlns:a16="http://schemas.microsoft.com/office/drawing/2014/main" id="{11AA054D-75E1-4D02-A551-A621D6FAF22F}"/>
                </a:ext>
              </a:extLst>
            </p:cNvPr>
            <p:cNvSpPr/>
            <p:nvPr/>
          </p:nvSpPr>
          <p:spPr>
            <a:xfrm>
              <a:off x="2762250" y="0"/>
              <a:ext cx="3091218" cy="6858000"/>
            </a:xfrm>
            <a:custGeom>
              <a:avLst/>
              <a:gdLst>
                <a:gd name="connsiteX0" fmla="*/ 0 w 6858000"/>
                <a:gd name="connsiteY0" fmla="*/ 6858000 h 6858000"/>
                <a:gd name="connsiteX1" fmla="*/ 0 w 6858000"/>
                <a:gd name="connsiteY1" fmla="*/ 0 h 6858000"/>
                <a:gd name="connsiteX2" fmla="*/ 6858000 w 6858000"/>
                <a:gd name="connsiteY2" fmla="*/ 6858000 h 6858000"/>
                <a:gd name="connsiteX3" fmla="*/ 0 w 6858000"/>
                <a:gd name="connsiteY3" fmla="*/ 6858000 h 6858000"/>
                <a:gd name="connsiteX0" fmla="*/ 0 w 3091218"/>
                <a:gd name="connsiteY0" fmla="*/ 6858000 h 6858000"/>
                <a:gd name="connsiteX1" fmla="*/ 0 w 3091218"/>
                <a:gd name="connsiteY1" fmla="*/ 0 h 6858000"/>
                <a:gd name="connsiteX2" fmla="*/ 3091218 w 3091218"/>
                <a:gd name="connsiteY2" fmla="*/ 6858000 h 6858000"/>
                <a:gd name="connsiteX3" fmla="*/ 0 w 309121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91218" h="6858000">
                  <a:moveTo>
                    <a:pt x="0" y="6858000"/>
                  </a:moveTo>
                  <a:lnTo>
                    <a:pt x="0" y="0"/>
                  </a:lnTo>
                  <a:lnTo>
                    <a:pt x="3091218"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22" name="Rectangle 21">
              <a:extLst>
                <a:ext uri="{FF2B5EF4-FFF2-40B4-BE49-F238E27FC236}">
                  <a16:creationId xmlns:a16="http://schemas.microsoft.com/office/drawing/2014/main" id="{915D192A-C299-46EC-A807-CEE648E41DCB}"/>
                </a:ext>
              </a:extLst>
            </p:cNvPr>
            <p:cNvSpPr/>
            <p:nvPr/>
          </p:nvSpPr>
          <p:spPr>
            <a:xfrm>
              <a:off x="362857" y="-2541"/>
              <a:ext cx="2399393"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37" name="Parallelogram 36">
            <a:extLst>
              <a:ext uri="{FF2B5EF4-FFF2-40B4-BE49-F238E27FC236}">
                <a16:creationId xmlns:a16="http://schemas.microsoft.com/office/drawing/2014/main" id="{D92E7960-3A24-4127-B55C-F55F2FC3B2BA}"/>
              </a:ext>
            </a:extLst>
          </p:cNvPr>
          <p:cNvSpPr/>
          <p:nvPr/>
        </p:nvSpPr>
        <p:spPr>
          <a:xfrm>
            <a:off x="-1227224" y="1792287"/>
            <a:ext cx="8915399" cy="2526332"/>
          </a:xfrm>
          <a:prstGeom prst="parallelogram">
            <a:avLst>
              <a:gd name="adj" fmla="val 45130"/>
            </a:avLst>
          </a:prstGeom>
          <a:solidFill>
            <a:schemeClr val="accent6"/>
          </a:solidFill>
          <a:ln>
            <a:noFill/>
          </a:ln>
          <a:effectLst>
            <a:outerShdw blurRad="381000" dist="25400" dir="27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38" name="Parallelogram 37">
            <a:extLst>
              <a:ext uri="{FF2B5EF4-FFF2-40B4-BE49-F238E27FC236}">
                <a16:creationId xmlns:a16="http://schemas.microsoft.com/office/drawing/2014/main" id="{9357E9EA-1FA4-4A59-B6A7-6FF1CD31B92E}"/>
              </a:ext>
            </a:extLst>
          </p:cNvPr>
          <p:cNvSpPr/>
          <p:nvPr/>
        </p:nvSpPr>
        <p:spPr>
          <a:xfrm>
            <a:off x="3150470" y="4001718"/>
            <a:ext cx="5536330" cy="1143547"/>
          </a:xfrm>
          <a:prstGeom prst="parallelogram">
            <a:avLst>
              <a:gd name="adj" fmla="val 45629"/>
            </a:avLst>
          </a:prstGeom>
          <a:solidFill>
            <a:schemeClr val="accent6">
              <a:lumMod val="60000"/>
              <a:lumOff val="40000"/>
            </a:schemeClr>
          </a:solidFill>
          <a:ln>
            <a:noFill/>
          </a:ln>
          <a:effectLst>
            <a:outerShdw blurRad="381000" dist="25400" dir="27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D2093A16-2D70-4E87-ABF1-5E5EE9064DAE}"/>
              </a:ext>
            </a:extLst>
          </p:cNvPr>
          <p:cNvSpPr>
            <a:spLocks noGrp="1"/>
          </p:cNvSpPr>
          <p:nvPr>
            <p:ph type="dt" sz="half" idx="10"/>
          </p:nvPr>
        </p:nvSpPr>
        <p:spPr>
          <a:xfrm>
            <a:off x="5595294" y="4652250"/>
            <a:ext cx="2092881" cy="1683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36E8E-AA66-435B-B07A-C4A87FE8A6A4}" type="datetime4">
              <a:rPr kumimoji="0" lang="nl-BE" sz="1200" b="0" i="0" u="none" strike="noStrike" kern="1200" cap="none" spc="0" normalizeH="0" baseline="0" noProof="0" smtClean="0">
                <a:ln>
                  <a:noFill/>
                </a:ln>
                <a:solidFill>
                  <a:prstClr val="white"/>
                </a:solidFill>
                <a:effectLst/>
                <a:uLnTx/>
                <a:uFillTx/>
                <a:latin typeface="Segoe UI"/>
                <a:ea typeface="+mn-ea"/>
                <a:cs typeface="+mn-cs"/>
              </a:rPr>
              <a:t>14 december 2020</a:t>
            </a:fld>
            <a:endParaRPr kumimoji="0" lang="en-GB"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 name="Titel 1">
            <a:extLst>
              <a:ext uri="{FF2B5EF4-FFF2-40B4-BE49-F238E27FC236}">
                <a16:creationId xmlns:a16="http://schemas.microsoft.com/office/drawing/2014/main" id="{6B129CD0-38E8-4238-BC60-79C33ADF48C6}"/>
              </a:ext>
            </a:extLst>
          </p:cNvPr>
          <p:cNvSpPr>
            <a:spLocks noGrp="1"/>
          </p:cNvSpPr>
          <p:nvPr>
            <p:ph type="title"/>
          </p:nvPr>
        </p:nvSpPr>
        <p:spPr>
          <a:xfrm>
            <a:off x="649288" y="1970638"/>
            <a:ext cx="4418368" cy="1951618"/>
          </a:xfrm>
        </p:spPr>
        <p:txBody>
          <a:bodyPr/>
          <a:lstStyle/>
          <a:p>
            <a:r>
              <a:rPr lang="nl-NL" sz="2400" dirty="0"/>
              <a:t>Economische prognoses voor België, najaar 2020</a:t>
            </a:r>
            <a:br>
              <a:rPr lang="nl-NL" sz="2400" dirty="0"/>
            </a:br>
            <a:r>
              <a:rPr lang="nl-NL" sz="1000" dirty="0">
                <a:solidFill>
                  <a:schemeClr val="accent6"/>
                </a:solidFill>
              </a:rPr>
              <a:t>a</a:t>
            </a:r>
            <a:br>
              <a:rPr lang="fr-FR" sz="2400" dirty="0"/>
            </a:br>
            <a:endParaRPr lang="en-GB" sz="2400" dirty="0"/>
          </a:p>
        </p:txBody>
      </p:sp>
      <p:sp>
        <p:nvSpPr>
          <p:cNvPr id="19" name="Ondertitel 18">
            <a:extLst>
              <a:ext uri="{FF2B5EF4-FFF2-40B4-BE49-F238E27FC236}">
                <a16:creationId xmlns:a16="http://schemas.microsoft.com/office/drawing/2014/main" id="{2123F36D-44A0-4B23-A941-263771E6D0A1}"/>
              </a:ext>
            </a:extLst>
          </p:cNvPr>
          <p:cNvSpPr>
            <a:spLocks noGrp="1"/>
          </p:cNvSpPr>
          <p:nvPr>
            <p:ph type="subTitle" idx="1"/>
          </p:nvPr>
        </p:nvSpPr>
        <p:spPr>
          <a:xfrm>
            <a:off x="3324315" y="4336895"/>
            <a:ext cx="4363860" cy="322480"/>
          </a:xfrm>
        </p:spPr>
        <p:txBody>
          <a:bodyPr/>
          <a:lstStyle/>
          <a:p>
            <a:r>
              <a:rPr lang="fr-BE" sz="1600" dirty="0">
                <a:latin typeface="Segoe UI Semibold" panose="020B0702040204020203" pitchFamily="34" charset="0"/>
                <a:cs typeface="Segoe UI Semibold" panose="020B0702040204020203" pitchFamily="34" charset="0"/>
              </a:rPr>
              <a:t>Webinar - Webinaire</a:t>
            </a:r>
            <a:endParaRPr lang="en-GB" sz="1600" dirty="0"/>
          </a:p>
        </p:txBody>
      </p:sp>
      <p:sp>
        <p:nvSpPr>
          <p:cNvPr id="5" name="Tijdelijke aanduiding voor dianummer 4">
            <a:extLst>
              <a:ext uri="{FF2B5EF4-FFF2-40B4-BE49-F238E27FC236}">
                <a16:creationId xmlns:a16="http://schemas.microsoft.com/office/drawing/2014/main" id="{F3E77624-C755-4CD7-8086-6A5A540D2D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endParaRPr>
          </a:p>
        </p:txBody>
      </p:sp>
      <p:sp>
        <p:nvSpPr>
          <p:cNvPr id="23" name="Bol1">
            <a:extLst>
              <a:ext uri="{FF2B5EF4-FFF2-40B4-BE49-F238E27FC236}">
                <a16:creationId xmlns:a16="http://schemas.microsoft.com/office/drawing/2014/main" id="{B5C51916-4265-4AD1-8364-33909EED760E}"/>
              </a:ext>
            </a:extLst>
          </p:cNvPr>
          <p:cNvSpPr/>
          <p:nvPr/>
        </p:nvSpPr>
        <p:spPr>
          <a:xfrm>
            <a:off x="7923053" y="4218333"/>
            <a:ext cx="710317" cy="710317"/>
          </a:xfrm>
          <a:prstGeom prst="ellipse">
            <a:avLst/>
          </a:prstGeom>
          <a:solidFill>
            <a:schemeClr val="accent6">
              <a:lumMod val="20000"/>
              <a:lumOff val="80000"/>
            </a:schemeClr>
          </a:solidFill>
          <a:ln w="38100">
            <a:noFill/>
          </a:ln>
          <a:effectLst>
            <a:outerShdw blurRad="508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9FE0"/>
              </a:solidFill>
              <a:effectLst/>
              <a:uLnTx/>
              <a:uFillTx/>
              <a:latin typeface="Segoe UI"/>
              <a:ea typeface="+mn-ea"/>
              <a:cs typeface="+mn-cs"/>
            </a:endParaRPr>
          </a:p>
        </p:txBody>
      </p:sp>
      <p:grpSp>
        <p:nvGrpSpPr>
          <p:cNvPr id="24" name="Groep 23">
            <a:extLst>
              <a:ext uri="{FF2B5EF4-FFF2-40B4-BE49-F238E27FC236}">
                <a16:creationId xmlns:a16="http://schemas.microsoft.com/office/drawing/2014/main" id="{0A306EA2-3B75-4FEF-8F5C-B45E96498338}"/>
              </a:ext>
            </a:extLst>
          </p:cNvPr>
          <p:cNvGrpSpPr/>
          <p:nvPr/>
        </p:nvGrpSpPr>
        <p:grpSpPr>
          <a:xfrm>
            <a:off x="8098211" y="4381459"/>
            <a:ext cx="360000" cy="360000"/>
            <a:chOff x="3760802" y="4780225"/>
            <a:chExt cx="642524" cy="644937"/>
          </a:xfrm>
          <a:solidFill>
            <a:schemeClr val="tx2"/>
          </a:solidFill>
        </p:grpSpPr>
        <p:grpSp>
          <p:nvGrpSpPr>
            <p:cNvPr id="25" name="Graphic 198">
              <a:extLst>
                <a:ext uri="{FF2B5EF4-FFF2-40B4-BE49-F238E27FC236}">
                  <a16:creationId xmlns:a16="http://schemas.microsoft.com/office/drawing/2014/main" id="{F75BBA07-1FB9-4AE5-880B-B97DB06F9611}"/>
                </a:ext>
              </a:extLst>
            </p:cNvPr>
            <p:cNvGrpSpPr/>
            <p:nvPr/>
          </p:nvGrpSpPr>
          <p:grpSpPr>
            <a:xfrm>
              <a:off x="4161591" y="5108470"/>
              <a:ext cx="241735" cy="316692"/>
              <a:chOff x="4161591" y="5108470"/>
              <a:chExt cx="241735" cy="316692"/>
            </a:xfrm>
            <a:grpFill/>
          </p:grpSpPr>
          <p:sp>
            <p:nvSpPr>
              <p:cNvPr id="44" name="Vrije vorm: vorm 43">
                <a:extLst>
                  <a:ext uri="{FF2B5EF4-FFF2-40B4-BE49-F238E27FC236}">
                    <a16:creationId xmlns:a16="http://schemas.microsoft.com/office/drawing/2014/main" id="{861B34F1-1FCD-47A8-933E-97DF41FB5A60}"/>
                  </a:ext>
                </a:extLst>
              </p:cNvPr>
              <p:cNvSpPr/>
              <p:nvPr/>
            </p:nvSpPr>
            <p:spPr>
              <a:xfrm>
                <a:off x="4205391" y="5108470"/>
                <a:ext cx="154135" cy="154135"/>
              </a:xfrm>
              <a:custGeom>
                <a:avLst/>
                <a:gdLst>
                  <a:gd name="connsiteX0" fmla="*/ 77068 w 154135"/>
                  <a:gd name="connsiteY0" fmla="*/ 154136 h 154135"/>
                  <a:gd name="connsiteX1" fmla="*/ 0 w 154135"/>
                  <a:gd name="connsiteY1" fmla="*/ 77068 h 154135"/>
                  <a:gd name="connsiteX2" fmla="*/ 77068 w 154135"/>
                  <a:gd name="connsiteY2" fmla="*/ 0 h 154135"/>
                  <a:gd name="connsiteX3" fmla="*/ 154136 w 154135"/>
                  <a:gd name="connsiteY3" fmla="*/ 77068 h 154135"/>
                  <a:gd name="connsiteX4" fmla="*/ 77068 w 154135"/>
                  <a:gd name="connsiteY4" fmla="*/ 154136 h 154135"/>
                  <a:gd name="connsiteX5" fmla="*/ 77068 w 154135"/>
                  <a:gd name="connsiteY5" fmla="*/ 34822 h 154135"/>
                  <a:gd name="connsiteX6" fmla="*/ 34799 w 154135"/>
                  <a:gd name="connsiteY6" fmla="*/ 77091 h 154135"/>
                  <a:gd name="connsiteX7" fmla="*/ 77068 w 154135"/>
                  <a:gd name="connsiteY7" fmla="*/ 119360 h 154135"/>
                  <a:gd name="connsiteX8" fmla="*/ 119337 w 154135"/>
                  <a:gd name="connsiteY8" fmla="*/ 77091 h 154135"/>
                  <a:gd name="connsiteX9" fmla="*/ 77068 w 154135"/>
                  <a:gd name="connsiteY9" fmla="*/ 34822 h 15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35" h="154135">
                    <a:moveTo>
                      <a:pt x="77068" y="154136"/>
                    </a:moveTo>
                    <a:cubicBezTo>
                      <a:pt x="34567" y="154136"/>
                      <a:pt x="0" y="119569"/>
                      <a:pt x="0" y="77068"/>
                    </a:cubicBezTo>
                    <a:cubicBezTo>
                      <a:pt x="0" y="34567"/>
                      <a:pt x="34567" y="0"/>
                      <a:pt x="77068" y="0"/>
                    </a:cubicBezTo>
                    <a:cubicBezTo>
                      <a:pt x="119569" y="0"/>
                      <a:pt x="154136" y="34567"/>
                      <a:pt x="154136" y="77068"/>
                    </a:cubicBezTo>
                    <a:cubicBezTo>
                      <a:pt x="154136" y="119569"/>
                      <a:pt x="119569" y="154136"/>
                      <a:pt x="77068" y="154136"/>
                    </a:cubicBezTo>
                    <a:close/>
                    <a:moveTo>
                      <a:pt x="77068" y="34822"/>
                    </a:moveTo>
                    <a:cubicBezTo>
                      <a:pt x="53776" y="34822"/>
                      <a:pt x="34799" y="53776"/>
                      <a:pt x="34799" y="77091"/>
                    </a:cubicBezTo>
                    <a:cubicBezTo>
                      <a:pt x="34799" y="100383"/>
                      <a:pt x="53753" y="119360"/>
                      <a:pt x="77068" y="119360"/>
                    </a:cubicBezTo>
                    <a:cubicBezTo>
                      <a:pt x="100383" y="119360"/>
                      <a:pt x="119337" y="100406"/>
                      <a:pt x="119337" y="77091"/>
                    </a:cubicBezTo>
                    <a:cubicBezTo>
                      <a:pt x="119337" y="53776"/>
                      <a:pt x="100383" y="34822"/>
                      <a:pt x="77068" y="34822"/>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sp>
            <p:nvSpPr>
              <p:cNvPr id="45" name="Vrije vorm: vorm 44">
                <a:extLst>
                  <a:ext uri="{FF2B5EF4-FFF2-40B4-BE49-F238E27FC236}">
                    <a16:creationId xmlns:a16="http://schemas.microsoft.com/office/drawing/2014/main" id="{62E567C3-5003-4580-B19C-BFC9E0F5DD96}"/>
                  </a:ext>
                </a:extLst>
              </p:cNvPr>
              <p:cNvSpPr/>
              <p:nvPr/>
            </p:nvSpPr>
            <p:spPr>
              <a:xfrm>
                <a:off x="4161591" y="5273834"/>
                <a:ext cx="241735" cy="151328"/>
              </a:xfrm>
              <a:custGeom>
                <a:avLst/>
                <a:gdLst>
                  <a:gd name="connsiteX0" fmla="*/ 241736 w 241735"/>
                  <a:gd name="connsiteY0" fmla="*/ 151328 h 151328"/>
                  <a:gd name="connsiteX1" fmla="*/ 0 w 241735"/>
                  <a:gd name="connsiteY1" fmla="*/ 151328 h 151328"/>
                  <a:gd name="connsiteX2" fmla="*/ 0 w 241735"/>
                  <a:gd name="connsiteY2" fmla="*/ 120845 h 151328"/>
                  <a:gd name="connsiteX3" fmla="*/ 120845 w 241735"/>
                  <a:gd name="connsiteY3" fmla="*/ 0 h 151328"/>
                  <a:gd name="connsiteX4" fmla="*/ 241736 w 241735"/>
                  <a:gd name="connsiteY4" fmla="*/ 120891 h 151328"/>
                  <a:gd name="connsiteX5" fmla="*/ 241736 w 241735"/>
                  <a:gd name="connsiteY5" fmla="*/ 151328 h 151328"/>
                  <a:gd name="connsiteX6" fmla="*/ 34915 w 241735"/>
                  <a:gd name="connsiteY6" fmla="*/ 116530 h 151328"/>
                  <a:gd name="connsiteX7" fmla="*/ 206844 w 241735"/>
                  <a:gd name="connsiteY7" fmla="*/ 116530 h 151328"/>
                  <a:gd name="connsiteX8" fmla="*/ 120868 w 241735"/>
                  <a:gd name="connsiteY8" fmla="*/ 34799 h 151328"/>
                  <a:gd name="connsiteX9" fmla="*/ 34915 w 241735"/>
                  <a:gd name="connsiteY9" fmla="*/ 116530 h 15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5" h="151328">
                    <a:moveTo>
                      <a:pt x="241736" y="151328"/>
                    </a:moveTo>
                    <a:lnTo>
                      <a:pt x="0" y="151328"/>
                    </a:lnTo>
                    <a:lnTo>
                      <a:pt x="0" y="120845"/>
                    </a:lnTo>
                    <a:cubicBezTo>
                      <a:pt x="0" y="54217"/>
                      <a:pt x="54217" y="0"/>
                      <a:pt x="120845" y="0"/>
                    </a:cubicBezTo>
                    <a:cubicBezTo>
                      <a:pt x="187496" y="0"/>
                      <a:pt x="241736" y="54240"/>
                      <a:pt x="241736" y="120891"/>
                    </a:cubicBezTo>
                    <a:lnTo>
                      <a:pt x="241736" y="151328"/>
                    </a:lnTo>
                    <a:close/>
                    <a:moveTo>
                      <a:pt x="34915" y="116530"/>
                    </a:moveTo>
                    <a:lnTo>
                      <a:pt x="206844" y="116530"/>
                    </a:lnTo>
                    <a:cubicBezTo>
                      <a:pt x="204571" y="71082"/>
                      <a:pt x="166872" y="34799"/>
                      <a:pt x="120868" y="34799"/>
                    </a:cubicBezTo>
                    <a:cubicBezTo>
                      <a:pt x="74841" y="34799"/>
                      <a:pt x="37165" y="71082"/>
                      <a:pt x="34915" y="116530"/>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26" name="Graphic 198">
              <a:extLst>
                <a:ext uri="{FF2B5EF4-FFF2-40B4-BE49-F238E27FC236}">
                  <a16:creationId xmlns:a16="http://schemas.microsoft.com/office/drawing/2014/main" id="{4A215D0E-D56A-40B1-B246-44C46404E52C}"/>
                </a:ext>
              </a:extLst>
            </p:cNvPr>
            <p:cNvGrpSpPr/>
            <p:nvPr/>
          </p:nvGrpSpPr>
          <p:grpSpPr>
            <a:xfrm>
              <a:off x="3760802" y="5108470"/>
              <a:ext cx="241735" cy="316692"/>
              <a:chOff x="3760802" y="5108470"/>
              <a:chExt cx="241735" cy="316692"/>
            </a:xfrm>
            <a:grpFill/>
          </p:grpSpPr>
          <p:sp>
            <p:nvSpPr>
              <p:cNvPr id="42" name="Vrije vorm: vorm 41">
                <a:extLst>
                  <a:ext uri="{FF2B5EF4-FFF2-40B4-BE49-F238E27FC236}">
                    <a16:creationId xmlns:a16="http://schemas.microsoft.com/office/drawing/2014/main" id="{3D7FF9A6-62C5-4863-BE65-D7166D9F7FA3}"/>
                  </a:ext>
                </a:extLst>
              </p:cNvPr>
              <p:cNvSpPr/>
              <p:nvPr/>
            </p:nvSpPr>
            <p:spPr>
              <a:xfrm>
                <a:off x="3804602" y="5108470"/>
                <a:ext cx="154135" cy="154135"/>
              </a:xfrm>
              <a:custGeom>
                <a:avLst/>
                <a:gdLst>
                  <a:gd name="connsiteX0" fmla="*/ 77068 w 154135"/>
                  <a:gd name="connsiteY0" fmla="*/ 154136 h 154135"/>
                  <a:gd name="connsiteX1" fmla="*/ 0 w 154135"/>
                  <a:gd name="connsiteY1" fmla="*/ 77068 h 154135"/>
                  <a:gd name="connsiteX2" fmla="*/ 77068 w 154135"/>
                  <a:gd name="connsiteY2" fmla="*/ 0 h 154135"/>
                  <a:gd name="connsiteX3" fmla="*/ 154136 w 154135"/>
                  <a:gd name="connsiteY3" fmla="*/ 77068 h 154135"/>
                  <a:gd name="connsiteX4" fmla="*/ 77068 w 154135"/>
                  <a:gd name="connsiteY4" fmla="*/ 154136 h 154135"/>
                  <a:gd name="connsiteX5" fmla="*/ 77068 w 154135"/>
                  <a:gd name="connsiteY5" fmla="*/ 34822 h 154135"/>
                  <a:gd name="connsiteX6" fmla="*/ 34799 w 154135"/>
                  <a:gd name="connsiteY6" fmla="*/ 77091 h 154135"/>
                  <a:gd name="connsiteX7" fmla="*/ 77068 w 154135"/>
                  <a:gd name="connsiteY7" fmla="*/ 119360 h 154135"/>
                  <a:gd name="connsiteX8" fmla="*/ 119337 w 154135"/>
                  <a:gd name="connsiteY8" fmla="*/ 77091 h 154135"/>
                  <a:gd name="connsiteX9" fmla="*/ 77068 w 154135"/>
                  <a:gd name="connsiteY9" fmla="*/ 34822 h 15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35" h="154135">
                    <a:moveTo>
                      <a:pt x="77068" y="154136"/>
                    </a:moveTo>
                    <a:cubicBezTo>
                      <a:pt x="34567" y="154136"/>
                      <a:pt x="0" y="119569"/>
                      <a:pt x="0" y="77068"/>
                    </a:cubicBezTo>
                    <a:cubicBezTo>
                      <a:pt x="0" y="34567"/>
                      <a:pt x="34567" y="0"/>
                      <a:pt x="77068" y="0"/>
                    </a:cubicBezTo>
                    <a:cubicBezTo>
                      <a:pt x="119569" y="0"/>
                      <a:pt x="154136" y="34567"/>
                      <a:pt x="154136" y="77068"/>
                    </a:cubicBezTo>
                    <a:cubicBezTo>
                      <a:pt x="154136" y="119569"/>
                      <a:pt x="119569" y="154136"/>
                      <a:pt x="77068" y="154136"/>
                    </a:cubicBezTo>
                    <a:close/>
                    <a:moveTo>
                      <a:pt x="77068" y="34822"/>
                    </a:moveTo>
                    <a:cubicBezTo>
                      <a:pt x="53776" y="34822"/>
                      <a:pt x="34799" y="53776"/>
                      <a:pt x="34799" y="77091"/>
                    </a:cubicBezTo>
                    <a:cubicBezTo>
                      <a:pt x="34799" y="100383"/>
                      <a:pt x="53753" y="119360"/>
                      <a:pt x="77068" y="119360"/>
                    </a:cubicBezTo>
                    <a:cubicBezTo>
                      <a:pt x="100360" y="119360"/>
                      <a:pt x="119337" y="100406"/>
                      <a:pt x="119337" y="77091"/>
                    </a:cubicBezTo>
                    <a:cubicBezTo>
                      <a:pt x="119337" y="53776"/>
                      <a:pt x="100360" y="34822"/>
                      <a:pt x="77068" y="34822"/>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sp>
            <p:nvSpPr>
              <p:cNvPr id="43" name="Vrije vorm: vorm 42">
                <a:extLst>
                  <a:ext uri="{FF2B5EF4-FFF2-40B4-BE49-F238E27FC236}">
                    <a16:creationId xmlns:a16="http://schemas.microsoft.com/office/drawing/2014/main" id="{77B8B085-6ABE-43C2-B0DF-11AE9179A919}"/>
                  </a:ext>
                </a:extLst>
              </p:cNvPr>
              <p:cNvSpPr/>
              <p:nvPr/>
            </p:nvSpPr>
            <p:spPr>
              <a:xfrm>
                <a:off x="3760802" y="5273834"/>
                <a:ext cx="241735" cy="151328"/>
              </a:xfrm>
              <a:custGeom>
                <a:avLst/>
                <a:gdLst>
                  <a:gd name="connsiteX0" fmla="*/ 241736 w 241735"/>
                  <a:gd name="connsiteY0" fmla="*/ 151328 h 151328"/>
                  <a:gd name="connsiteX1" fmla="*/ 0 w 241735"/>
                  <a:gd name="connsiteY1" fmla="*/ 151328 h 151328"/>
                  <a:gd name="connsiteX2" fmla="*/ 0 w 241735"/>
                  <a:gd name="connsiteY2" fmla="*/ 120845 h 151328"/>
                  <a:gd name="connsiteX3" fmla="*/ 120845 w 241735"/>
                  <a:gd name="connsiteY3" fmla="*/ 0 h 151328"/>
                  <a:gd name="connsiteX4" fmla="*/ 241736 w 241735"/>
                  <a:gd name="connsiteY4" fmla="*/ 120891 h 151328"/>
                  <a:gd name="connsiteX5" fmla="*/ 241736 w 241735"/>
                  <a:gd name="connsiteY5" fmla="*/ 151328 h 151328"/>
                  <a:gd name="connsiteX6" fmla="*/ 34915 w 241735"/>
                  <a:gd name="connsiteY6" fmla="*/ 116530 h 151328"/>
                  <a:gd name="connsiteX7" fmla="*/ 206844 w 241735"/>
                  <a:gd name="connsiteY7" fmla="*/ 116530 h 151328"/>
                  <a:gd name="connsiteX8" fmla="*/ 120868 w 241735"/>
                  <a:gd name="connsiteY8" fmla="*/ 34799 h 151328"/>
                  <a:gd name="connsiteX9" fmla="*/ 34915 w 241735"/>
                  <a:gd name="connsiteY9" fmla="*/ 116530 h 15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5" h="151328">
                    <a:moveTo>
                      <a:pt x="241736" y="151328"/>
                    </a:moveTo>
                    <a:lnTo>
                      <a:pt x="0" y="151328"/>
                    </a:lnTo>
                    <a:lnTo>
                      <a:pt x="0" y="120845"/>
                    </a:lnTo>
                    <a:cubicBezTo>
                      <a:pt x="0" y="54217"/>
                      <a:pt x="54217" y="0"/>
                      <a:pt x="120845" y="0"/>
                    </a:cubicBezTo>
                    <a:cubicBezTo>
                      <a:pt x="187496" y="0"/>
                      <a:pt x="241736" y="54240"/>
                      <a:pt x="241736" y="120891"/>
                    </a:cubicBezTo>
                    <a:lnTo>
                      <a:pt x="241736" y="151328"/>
                    </a:lnTo>
                    <a:close/>
                    <a:moveTo>
                      <a:pt x="34915" y="116530"/>
                    </a:moveTo>
                    <a:lnTo>
                      <a:pt x="206844" y="116530"/>
                    </a:lnTo>
                    <a:cubicBezTo>
                      <a:pt x="204571" y="71082"/>
                      <a:pt x="166872" y="34799"/>
                      <a:pt x="120868" y="34799"/>
                    </a:cubicBezTo>
                    <a:cubicBezTo>
                      <a:pt x="74841" y="34799"/>
                      <a:pt x="37165" y="71082"/>
                      <a:pt x="34915" y="116530"/>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grpSp>
        <p:sp>
          <p:nvSpPr>
            <p:cNvPr id="34" name="Vrije vorm: vorm 33">
              <a:extLst>
                <a:ext uri="{FF2B5EF4-FFF2-40B4-BE49-F238E27FC236}">
                  <a16:creationId xmlns:a16="http://schemas.microsoft.com/office/drawing/2014/main" id="{94CE8D98-28D0-431E-A88A-2815305CFB1C}"/>
                </a:ext>
              </a:extLst>
            </p:cNvPr>
            <p:cNvSpPr/>
            <p:nvPr/>
          </p:nvSpPr>
          <p:spPr>
            <a:xfrm>
              <a:off x="4004996" y="4780225"/>
              <a:ext cx="154135" cy="154112"/>
            </a:xfrm>
            <a:custGeom>
              <a:avLst/>
              <a:gdLst>
                <a:gd name="connsiteX0" fmla="*/ 77068 w 154135"/>
                <a:gd name="connsiteY0" fmla="*/ 154112 h 154112"/>
                <a:gd name="connsiteX1" fmla="*/ 0 w 154135"/>
                <a:gd name="connsiteY1" fmla="*/ 77045 h 154112"/>
                <a:gd name="connsiteX2" fmla="*/ 77068 w 154135"/>
                <a:gd name="connsiteY2" fmla="*/ 0 h 154112"/>
                <a:gd name="connsiteX3" fmla="*/ 154136 w 154135"/>
                <a:gd name="connsiteY3" fmla="*/ 77068 h 154112"/>
                <a:gd name="connsiteX4" fmla="*/ 77068 w 154135"/>
                <a:gd name="connsiteY4" fmla="*/ 154112 h 154112"/>
                <a:gd name="connsiteX5" fmla="*/ 77068 w 154135"/>
                <a:gd name="connsiteY5" fmla="*/ 34799 h 154112"/>
                <a:gd name="connsiteX6" fmla="*/ 34799 w 154135"/>
                <a:gd name="connsiteY6" fmla="*/ 77068 h 154112"/>
                <a:gd name="connsiteX7" fmla="*/ 77068 w 154135"/>
                <a:gd name="connsiteY7" fmla="*/ 119337 h 154112"/>
                <a:gd name="connsiteX8" fmla="*/ 119337 w 154135"/>
                <a:gd name="connsiteY8" fmla="*/ 77068 h 154112"/>
                <a:gd name="connsiteX9" fmla="*/ 77068 w 154135"/>
                <a:gd name="connsiteY9" fmla="*/ 34799 h 15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35" h="154112">
                  <a:moveTo>
                    <a:pt x="77068" y="154112"/>
                  </a:moveTo>
                  <a:cubicBezTo>
                    <a:pt x="34567" y="154112"/>
                    <a:pt x="0" y="119546"/>
                    <a:pt x="0" y="77045"/>
                  </a:cubicBezTo>
                  <a:cubicBezTo>
                    <a:pt x="0" y="34567"/>
                    <a:pt x="34590" y="0"/>
                    <a:pt x="77068" y="0"/>
                  </a:cubicBezTo>
                  <a:cubicBezTo>
                    <a:pt x="119569" y="0"/>
                    <a:pt x="154136" y="34567"/>
                    <a:pt x="154136" y="77068"/>
                  </a:cubicBezTo>
                  <a:cubicBezTo>
                    <a:pt x="154136" y="119546"/>
                    <a:pt x="119569" y="154112"/>
                    <a:pt x="77068" y="154112"/>
                  </a:cubicBezTo>
                  <a:close/>
                  <a:moveTo>
                    <a:pt x="77068" y="34799"/>
                  </a:moveTo>
                  <a:cubicBezTo>
                    <a:pt x="53776" y="34799"/>
                    <a:pt x="34799" y="53753"/>
                    <a:pt x="34799" y="77068"/>
                  </a:cubicBezTo>
                  <a:cubicBezTo>
                    <a:pt x="34799" y="100360"/>
                    <a:pt x="53753" y="119337"/>
                    <a:pt x="77068" y="119337"/>
                  </a:cubicBezTo>
                  <a:cubicBezTo>
                    <a:pt x="100360" y="119337"/>
                    <a:pt x="119337" y="100383"/>
                    <a:pt x="119337" y="77068"/>
                  </a:cubicBezTo>
                  <a:cubicBezTo>
                    <a:pt x="119337" y="53753"/>
                    <a:pt x="100383" y="34799"/>
                    <a:pt x="77068" y="34799"/>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sp>
          <p:nvSpPr>
            <p:cNvPr id="35" name="Vrije vorm: vorm 34">
              <a:extLst>
                <a:ext uri="{FF2B5EF4-FFF2-40B4-BE49-F238E27FC236}">
                  <a16:creationId xmlns:a16="http://schemas.microsoft.com/office/drawing/2014/main" id="{E14EB61E-8490-4444-9BAC-F8A0CDB67494}"/>
                </a:ext>
              </a:extLst>
            </p:cNvPr>
            <p:cNvSpPr/>
            <p:nvPr/>
          </p:nvSpPr>
          <p:spPr>
            <a:xfrm>
              <a:off x="3961196" y="4945565"/>
              <a:ext cx="241735" cy="151328"/>
            </a:xfrm>
            <a:custGeom>
              <a:avLst/>
              <a:gdLst>
                <a:gd name="connsiteX0" fmla="*/ 241736 w 241735"/>
                <a:gd name="connsiteY0" fmla="*/ 151328 h 151328"/>
                <a:gd name="connsiteX1" fmla="*/ 0 w 241735"/>
                <a:gd name="connsiteY1" fmla="*/ 151328 h 151328"/>
                <a:gd name="connsiteX2" fmla="*/ 0 w 241735"/>
                <a:gd name="connsiteY2" fmla="*/ 120845 h 151328"/>
                <a:gd name="connsiteX3" fmla="*/ 120845 w 241735"/>
                <a:gd name="connsiteY3" fmla="*/ 0 h 151328"/>
                <a:gd name="connsiteX4" fmla="*/ 241736 w 241735"/>
                <a:gd name="connsiteY4" fmla="*/ 120891 h 151328"/>
                <a:gd name="connsiteX5" fmla="*/ 241736 w 241735"/>
                <a:gd name="connsiteY5" fmla="*/ 151328 h 151328"/>
                <a:gd name="connsiteX6" fmla="*/ 34915 w 241735"/>
                <a:gd name="connsiteY6" fmla="*/ 116530 h 151328"/>
                <a:gd name="connsiteX7" fmla="*/ 206844 w 241735"/>
                <a:gd name="connsiteY7" fmla="*/ 116530 h 151328"/>
                <a:gd name="connsiteX8" fmla="*/ 120868 w 241735"/>
                <a:gd name="connsiteY8" fmla="*/ 34799 h 151328"/>
                <a:gd name="connsiteX9" fmla="*/ 34915 w 241735"/>
                <a:gd name="connsiteY9" fmla="*/ 116530 h 15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735" h="151328">
                  <a:moveTo>
                    <a:pt x="241736" y="151328"/>
                  </a:moveTo>
                  <a:lnTo>
                    <a:pt x="0" y="151328"/>
                  </a:lnTo>
                  <a:lnTo>
                    <a:pt x="0" y="120845"/>
                  </a:lnTo>
                  <a:cubicBezTo>
                    <a:pt x="0" y="54217"/>
                    <a:pt x="54217" y="0"/>
                    <a:pt x="120845" y="0"/>
                  </a:cubicBezTo>
                  <a:cubicBezTo>
                    <a:pt x="187496" y="0"/>
                    <a:pt x="241736" y="54240"/>
                    <a:pt x="241736" y="120891"/>
                  </a:cubicBezTo>
                  <a:lnTo>
                    <a:pt x="241736" y="151328"/>
                  </a:lnTo>
                  <a:close/>
                  <a:moveTo>
                    <a:pt x="34915" y="116530"/>
                  </a:moveTo>
                  <a:lnTo>
                    <a:pt x="206844" y="116530"/>
                  </a:lnTo>
                  <a:cubicBezTo>
                    <a:pt x="204571" y="71082"/>
                    <a:pt x="166872" y="34799"/>
                    <a:pt x="120868" y="34799"/>
                  </a:cubicBezTo>
                  <a:cubicBezTo>
                    <a:pt x="74841" y="34799"/>
                    <a:pt x="37165" y="71082"/>
                    <a:pt x="34915" y="116530"/>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grpSp>
          <p:nvGrpSpPr>
            <p:cNvPr id="36" name="Graphic 198">
              <a:extLst>
                <a:ext uri="{FF2B5EF4-FFF2-40B4-BE49-F238E27FC236}">
                  <a16:creationId xmlns:a16="http://schemas.microsoft.com/office/drawing/2014/main" id="{28B79DA2-0B86-4045-9C01-0088F54FD902}"/>
                </a:ext>
              </a:extLst>
            </p:cNvPr>
            <p:cNvGrpSpPr/>
            <p:nvPr/>
          </p:nvGrpSpPr>
          <p:grpSpPr>
            <a:xfrm>
              <a:off x="3997764" y="5126009"/>
              <a:ext cx="168623" cy="177659"/>
              <a:chOff x="3997764" y="5126009"/>
              <a:chExt cx="168623" cy="177659"/>
            </a:xfrm>
            <a:grpFill/>
          </p:grpSpPr>
          <p:sp>
            <p:nvSpPr>
              <p:cNvPr id="39" name="Vrije vorm: vorm 38">
                <a:extLst>
                  <a:ext uri="{FF2B5EF4-FFF2-40B4-BE49-F238E27FC236}">
                    <a16:creationId xmlns:a16="http://schemas.microsoft.com/office/drawing/2014/main" id="{DEEA35E5-AA28-44CB-BD7B-FB13EB1E7461}"/>
                  </a:ext>
                </a:extLst>
              </p:cNvPr>
              <p:cNvSpPr/>
              <p:nvPr/>
            </p:nvSpPr>
            <p:spPr>
              <a:xfrm>
                <a:off x="4067333" y="5126009"/>
                <a:ext cx="34798" cy="116135"/>
              </a:xfrm>
              <a:custGeom>
                <a:avLst/>
                <a:gdLst>
                  <a:gd name="connsiteX0" fmla="*/ 17399 w 34798"/>
                  <a:gd name="connsiteY0" fmla="*/ 116135 h 116135"/>
                  <a:gd name="connsiteX1" fmla="*/ 0 w 34798"/>
                  <a:gd name="connsiteY1" fmla="*/ 98736 h 116135"/>
                  <a:gd name="connsiteX2" fmla="*/ 0 w 34798"/>
                  <a:gd name="connsiteY2" fmla="*/ 17399 h 116135"/>
                  <a:gd name="connsiteX3" fmla="*/ 17399 w 34798"/>
                  <a:gd name="connsiteY3" fmla="*/ 0 h 116135"/>
                  <a:gd name="connsiteX4" fmla="*/ 34799 w 34798"/>
                  <a:gd name="connsiteY4" fmla="*/ 17399 h 116135"/>
                  <a:gd name="connsiteX5" fmla="*/ 34799 w 34798"/>
                  <a:gd name="connsiteY5" fmla="*/ 98736 h 116135"/>
                  <a:gd name="connsiteX6" fmla="*/ 17399 w 34798"/>
                  <a:gd name="connsiteY6" fmla="*/ 116135 h 1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98" h="116135">
                    <a:moveTo>
                      <a:pt x="17399" y="116135"/>
                    </a:moveTo>
                    <a:cubicBezTo>
                      <a:pt x="7795" y="116135"/>
                      <a:pt x="0" y="108340"/>
                      <a:pt x="0" y="98736"/>
                    </a:cubicBezTo>
                    <a:lnTo>
                      <a:pt x="0" y="17399"/>
                    </a:lnTo>
                    <a:cubicBezTo>
                      <a:pt x="0" y="7795"/>
                      <a:pt x="7795" y="0"/>
                      <a:pt x="17399" y="0"/>
                    </a:cubicBezTo>
                    <a:cubicBezTo>
                      <a:pt x="27004" y="0"/>
                      <a:pt x="34799" y="7795"/>
                      <a:pt x="34799" y="17399"/>
                    </a:cubicBezTo>
                    <a:lnTo>
                      <a:pt x="34799" y="98736"/>
                    </a:lnTo>
                    <a:cubicBezTo>
                      <a:pt x="34799" y="108340"/>
                      <a:pt x="27004" y="116135"/>
                      <a:pt x="17399" y="116135"/>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sp>
            <p:nvSpPr>
              <p:cNvPr id="40" name="Vrije vorm: vorm 39">
                <a:extLst>
                  <a:ext uri="{FF2B5EF4-FFF2-40B4-BE49-F238E27FC236}">
                    <a16:creationId xmlns:a16="http://schemas.microsoft.com/office/drawing/2014/main" id="{52F61761-B066-4FA2-BB76-A1713AAEB867}"/>
                  </a:ext>
                </a:extLst>
              </p:cNvPr>
              <p:cNvSpPr/>
              <p:nvPr/>
            </p:nvSpPr>
            <p:spPr>
              <a:xfrm>
                <a:off x="3997764" y="5205286"/>
                <a:ext cx="98376" cy="98382"/>
              </a:xfrm>
              <a:custGeom>
                <a:avLst/>
                <a:gdLst>
                  <a:gd name="connsiteX0" fmla="*/ 17394 w 98376"/>
                  <a:gd name="connsiteY0" fmla="*/ 98382 h 98382"/>
                  <a:gd name="connsiteX1" fmla="*/ 5098 w 98376"/>
                  <a:gd name="connsiteY1" fmla="*/ 93278 h 98382"/>
                  <a:gd name="connsiteX2" fmla="*/ 5098 w 98376"/>
                  <a:gd name="connsiteY2" fmla="*/ 68664 h 98382"/>
                  <a:gd name="connsiteX3" fmla="*/ 68664 w 98376"/>
                  <a:gd name="connsiteY3" fmla="*/ 5098 h 98382"/>
                  <a:gd name="connsiteX4" fmla="*/ 93278 w 98376"/>
                  <a:gd name="connsiteY4" fmla="*/ 5098 h 98382"/>
                  <a:gd name="connsiteX5" fmla="*/ 93278 w 98376"/>
                  <a:gd name="connsiteY5" fmla="*/ 29712 h 98382"/>
                  <a:gd name="connsiteX6" fmla="*/ 29712 w 98376"/>
                  <a:gd name="connsiteY6" fmla="*/ 93278 h 98382"/>
                  <a:gd name="connsiteX7" fmla="*/ 17394 w 98376"/>
                  <a:gd name="connsiteY7" fmla="*/ 98382 h 9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76" h="98382">
                    <a:moveTo>
                      <a:pt x="17394" y="98382"/>
                    </a:moveTo>
                    <a:cubicBezTo>
                      <a:pt x="12939" y="98382"/>
                      <a:pt x="8485" y="96688"/>
                      <a:pt x="5098" y="93278"/>
                    </a:cubicBezTo>
                    <a:cubicBezTo>
                      <a:pt x="-1699" y="86481"/>
                      <a:pt x="-1699" y="75461"/>
                      <a:pt x="5098" y="68664"/>
                    </a:cubicBezTo>
                    <a:lnTo>
                      <a:pt x="68664" y="5098"/>
                    </a:lnTo>
                    <a:cubicBezTo>
                      <a:pt x="75461" y="-1699"/>
                      <a:pt x="86481" y="-1699"/>
                      <a:pt x="93278" y="5098"/>
                    </a:cubicBezTo>
                    <a:cubicBezTo>
                      <a:pt x="100076" y="11895"/>
                      <a:pt x="100076" y="22915"/>
                      <a:pt x="93278" y="29712"/>
                    </a:cubicBezTo>
                    <a:lnTo>
                      <a:pt x="29712" y="93278"/>
                    </a:lnTo>
                    <a:cubicBezTo>
                      <a:pt x="26302" y="96688"/>
                      <a:pt x="21848" y="98382"/>
                      <a:pt x="17394" y="98382"/>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sp>
            <p:nvSpPr>
              <p:cNvPr id="41" name="Vrije vorm: vorm 40">
                <a:extLst>
                  <a:ext uri="{FF2B5EF4-FFF2-40B4-BE49-F238E27FC236}">
                    <a16:creationId xmlns:a16="http://schemas.microsoft.com/office/drawing/2014/main" id="{EBC9F403-FB4D-4560-BA23-E3387AF13C4B}"/>
                  </a:ext>
                </a:extLst>
              </p:cNvPr>
              <p:cNvSpPr/>
              <p:nvPr/>
            </p:nvSpPr>
            <p:spPr>
              <a:xfrm>
                <a:off x="4068011" y="5205286"/>
                <a:ext cx="98376" cy="98382"/>
              </a:xfrm>
              <a:custGeom>
                <a:avLst/>
                <a:gdLst>
                  <a:gd name="connsiteX0" fmla="*/ 80959 w 98376"/>
                  <a:gd name="connsiteY0" fmla="*/ 98382 h 98382"/>
                  <a:gd name="connsiteX1" fmla="*/ 68664 w 98376"/>
                  <a:gd name="connsiteY1" fmla="*/ 93278 h 98382"/>
                  <a:gd name="connsiteX2" fmla="*/ 5098 w 98376"/>
                  <a:gd name="connsiteY2" fmla="*/ 29712 h 98382"/>
                  <a:gd name="connsiteX3" fmla="*/ 5098 w 98376"/>
                  <a:gd name="connsiteY3" fmla="*/ 5098 h 98382"/>
                  <a:gd name="connsiteX4" fmla="*/ 29712 w 98376"/>
                  <a:gd name="connsiteY4" fmla="*/ 5098 h 98382"/>
                  <a:gd name="connsiteX5" fmla="*/ 93278 w 98376"/>
                  <a:gd name="connsiteY5" fmla="*/ 68664 h 98382"/>
                  <a:gd name="connsiteX6" fmla="*/ 93278 w 98376"/>
                  <a:gd name="connsiteY6" fmla="*/ 93278 h 98382"/>
                  <a:gd name="connsiteX7" fmla="*/ 80959 w 98376"/>
                  <a:gd name="connsiteY7" fmla="*/ 98382 h 9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76" h="98382">
                    <a:moveTo>
                      <a:pt x="80959" y="98382"/>
                    </a:moveTo>
                    <a:cubicBezTo>
                      <a:pt x="76505" y="98382"/>
                      <a:pt x="72051" y="96688"/>
                      <a:pt x="68664" y="93278"/>
                    </a:cubicBezTo>
                    <a:lnTo>
                      <a:pt x="5098" y="29712"/>
                    </a:lnTo>
                    <a:cubicBezTo>
                      <a:pt x="-1699" y="22915"/>
                      <a:pt x="-1699" y="11895"/>
                      <a:pt x="5098" y="5098"/>
                    </a:cubicBezTo>
                    <a:cubicBezTo>
                      <a:pt x="11895" y="-1699"/>
                      <a:pt x="22915" y="-1699"/>
                      <a:pt x="29712" y="5098"/>
                    </a:cubicBezTo>
                    <a:lnTo>
                      <a:pt x="93278" y="68664"/>
                    </a:lnTo>
                    <a:cubicBezTo>
                      <a:pt x="100076" y="75461"/>
                      <a:pt x="100076" y="86481"/>
                      <a:pt x="93278" y="93278"/>
                    </a:cubicBezTo>
                    <a:cubicBezTo>
                      <a:pt x="89868" y="96688"/>
                      <a:pt x="85414" y="98382"/>
                      <a:pt x="80959" y="98382"/>
                    </a:cubicBezTo>
                    <a:close/>
                  </a:path>
                </a:pathLst>
              </a:custGeom>
              <a:grpFill/>
              <a:ln w="23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46" name="INSTRUCTIE">
            <a:extLst>
              <a:ext uri="{FF2B5EF4-FFF2-40B4-BE49-F238E27FC236}">
                <a16:creationId xmlns:a16="http://schemas.microsoft.com/office/drawing/2014/main" id="{C9E71980-BB69-467E-8722-2B6D49608B15}"/>
              </a:ext>
            </a:extLst>
          </p:cNvPr>
          <p:cNvGrpSpPr/>
          <p:nvPr/>
        </p:nvGrpSpPr>
        <p:grpSpPr>
          <a:xfrm>
            <a:off x="-3786164" y="0"/>
            <a:ext cx="3693113" cy="6209710"/>
            <a:chOff x="-3786164" y="0"/>
            <a:chExt cx="3693113" cy="6209710"/>
          </a:xfrm>
        </p:grpSpPr>
        <p:sp>
          <p:nvSpPr>
            <p:cNvPr id="47" name="Rechthoek 46">
              <a:extLst>
                <a:ext uri="{FF2B5EF4-FFF2-40B4-BE49-F238E27FC236}">
                  <a16:creationId xmlns:a16="http://schemas.microsoft.com/office/drawing/2014/main" id="{DBC6A038-5170-4113-8249-70E0F97A0854}"/>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400" b="1" i="0" u="none" strike="noStrike" kern="1200" cap="all" spc="0" normalizeH="0" baseline="0" noProof="0" dirty="0">
                  <a:ln>
                    <a:noFill/>
                  </a:ln>
                  <a:solidFill>
                    <a:srgbClr val="29497C"/>
                  </a:solidFill>
                  <a:effectLst/>
                  <a:uLnTx/>
                  <a:uFillTx/>
                  <a:latin typeface="Calibri" panose="020F0502020204030204" pitchFamily="34" charset="0"/>
                  <a:ea typeface="+mn-ea"/>
                  <a:cs typeface="Calibri" panose="020F0502020204030204" pitchFamily="34" charset="0"/>
                </a:rPr>
                <a:t>Insert/edit an Icon</a:t>
              </a:r>
            </a:p>
          </p:txBody>
        </p:sp>
        <p:sp>
          <p:nvSpPr>
            <p:cNvPr id="48" name="Rechthoek 47">
              <a:extLst>
                <a:ext uri="{FF2B5EF4-FFF2-40B4-BE49-F238E27FC236}">
                  <a16:creationId xmlns:a16="http://schemas.microsoft.com/office/drawing/2014/main" id="{E55DB0AC-20F7-41FF-B607-0123D9C8E07C}"/>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Want to know more?</a:t>
              </a:r>
              <a:b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Go to the tab</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 'SLIDEBUILDER’ </a:t>
              </a: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and click</a:t>
              </a:r>
              <a:b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2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1200" cap="all"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 Inspiration'</a:t>
              </a:r>
            </a:p>
          </p:txBody>
        </p:sp>
        <p:sp>
          <p:nvSpPr>
            <p:cNvPr id="49" name="Ovaal 48">
              <a:extLst>
                <a:ext uri="{FF2B5EF4-FFF2-40B4-BE49-F238E27FC236}">
                  <a16:creationId xmlns:a16="http://schemas.microsoft.com/office/drawing/2014/main" id="{90E7B72C-B073-45C6-B414-09573C36E67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50" name="Rechthoek 49">
              <a:extLst>
                <a:ext uri="{FF2B5EF4-FFF2-40B4-BE49-F238E27FC236}">
                  <a16:creationId xmlns:a16="http://schemas.microsoft.com/office/drawing/2014/main" id="{0F08A699-E5B4-4423-B085-5A1EF1762DA2}"/>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If necessary, delete the existing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Go to</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click</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51" name="Ovaal 50">
              <a:extLst>
                <a:ext uri="{FF2B5EF4-FFF2-40B4-BE49-F238E27FC236}">
                  <a16:creationId xmlns:a16="http://schemas.microsoft.com/office/drawing/2014/main" id="{856DDB53-9CDB-4F04-9A34-6647943E00C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52" name="Rechthoek 51">
              <a:extLst>
                <a:ext uri="{FF2B5EF4-FFF2-40B4-BE49-F238E27FC236}">
                  <a16:creationId xmlns:a16="http://schemas.microsoft.com/office/drawing/2014/main" id="{1BC24130-3E5B-4244-822E-78BBB3DFD96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Select the preferred category and icon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53" name="Rechthoek 52">
              <a:extLst>
                <a:ext uri="{FF2B5EF4-FFF2-40B4-BE49-F238E27FC236}">
                  <a16:creationId xmlns:a16="http://schemas.microsoft.com/office/drawing/2014/main" id="{F3E5FFE2-DF59-4972-BC29-A88871F9D696}"/>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1" i="0" u="none" strike="noStrike" kern="1200" cap="none" spc="0" normalizeH="0" baseline="0" noProof="0" dirty="0" err="1">
                  <a:ln>
                    <a:noFill/>
                  </a:ln>
                  <a:solidFill>
                    <a:srgbClr val="211F26"/>
                  </a:solidFill>
                  <a:effectLst/>
                  <a:uLnTx/>
                  <a:uFillTx/>
                  <a:latin typeface="Calibri" panose="020F0502020204030204" pitchFamily="34" charset="0"/>
                  <a:ea typeface="+mn-ea"/>
                  <a:cs typeface="Calibri" panose="020F0502020204030204" pitchFamily="34" charset="0"/>
                </a:rPr>
                <a:t>Invoegen</a:t>
              </a: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54" name="Ovaal 53">
              <a:extLst>
                <a:ext uri="{FF2B5EF4-FFF2-40B4-BE49-F238E27FC236}">
                  <a16:creationId xmlns:a16="http://schemas.microsoft.com/office/drawing/2014/main" id="{601BD193-A5DE-4F92-8FAC-EB53A37C3C02}"/>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55" name="Rechthoek 54">
              <a:extLst>
                <a:ext uri="{FF2B5EF4-FFF2-40B4-BE49-F238E27FC236}">
                  <a16:creationId xmlns:a16="http://schemas.microsoft.com/office/drawing/2014/main" id="{35C8070F-45D4-4881-BFAA-496E88707BC2}"/>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‘Drawing Tools’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‘Format’ </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Shappe</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Fill’</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56" name="ICOON_info">
              <a:extLst>
                <a:ext uri="{FF2B5EF4-FFF2-40B4-BE49-F238E27FC236}">
                  <a16:creationId xmlns:a16="http://schemas.microsoft.com/office/drawing/2014/main" id="{CE256FC0-342E-40CA-8E12-2C8F93515D3A}"/>
                </a:ext>
              </a:extLst>
            </p:cNvPr>
            <p:cNvGrpSpPr/>
            <p:nvPr userDrawn="1"/>
          </p:nvGrpSpPr>
          <p:grpSpPr>
            <a:xfrm>
              <a:off x="-376736" y="5210661"/>
              <a:ext cx="283685" cy="283685"/>
              <a:chOff x="-510741" y="5913713"/>
              <a:chExt cx="267555" cy="267555"/>
            </a:xfrm>
          </p:grpSpPr>
          <p:sp>
            <p:nvSpPr>
              <p:cNvPr id="115" name="Ovaal 114">
                <a:extLst>
                  <a:ext uri="{FF2B5EF4-FFF2-40B4-BE49-F238E27FC236}">
                    <a16:creationId xmlns:a16="http://schemas.microsoft.com/office/drawing/2014/main" id="{36F98D96-2DE4-4BF6-BEF3-F1ABCCCB996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16" name="Graphic 163" descr="Informatie">
                <a:extLst>
                  <a:ext uri="{FF2B5EF4-FFF2-40B4-BE49-F238E27FC236}">
                    <a16:creationId xmlns:a16="http://schemas.microsoft.com/office/drawing/2014/main" id="{ADCE378D-F52C-4516-888B-354EE1EC461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grpSp>
        <p:grpSp>
          <p:nvGrpSpPr>
            <p:cNvPr id="57" name="Groep 56">
              <a:extLst>
                <a:ext uri="{FF2B5EF4-FFF2-40B4-BE49-F238E27FC236}">
                  <a16:creationId xmlns:a16="http://schemas.microsoft.com/office/drawing/2014/main" id="{5383F67B-D497-49A5-A5B9-8E996178B265}"/>
                </a:ext>
              </a:extLst>
            </p:cNvPr>
            <p:cNvGrpSpPr/>
            <p:nvPr userDrawn="1"/>
          </p:nvGrpSpPr>
          <p:grpSpPr>
            <a:xfrm>
              <a:off x="-938434" y="5519087"/>
              <a:ext cx="627798" cy="576693"/>
              <a:chOff x="-938434" y="4570310"/>
              <a:chExt cx="627798" cy="576693"/>
            </a:xfrm>
          </p:grpSpPr>
          <p:grpSp>
            <p:nvGrpSpPr>
              <p:cNvPr id="110" name="Inspireren">
                <a:extLst>
                  <a:ext uri="{FF2B5EF4-FFF2-40B4-BE49-F238E27FC236}">
                    <a16:creationId xmlns:a16="http://schemas.microsoft.com/office/drawing/2014/main" id="{FA91E832-7F79-4A3E-A822-D57758169B4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12" name="Freeform 12">
                  <a:extLst>
                    <a:ext uri="{FF2B5EF4-FFF2-40B4-BE49-F238E27FC236}">
                      <a16:creationId xmlns:a16="http://schemas.microsoft.com/office/drawing/2014/main" id="{9A059FF0-7551-4E6C-B238-F5E37F40D6F9}"/>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13" name="Freeform 13">
                  <a:extLst>
                    <a:ext uri="{FF2B5EF4-FFF2-40B4-BE49-F238E27FC236}">
                      <a16:creationId xmlns:a16="http://schemas.microsoft.com/office/drawing/2014/main" id="{9E86462A-CCE2-4A0D-8EE6-08997F862CB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sp>
              <p:nvSpPr>
                <p:cNvPr id="114" name="Freeform 14">
                  <a:extLst>
                    <a:ext uri="{FF2B5EF4-FFF2-40B4-BE49-F238E27FC236}">
                      <a16:creationId xmlns:a16="http://schemas.microsoft.com/office/drawing/2014/main" id="{0015FAE1-D7AA-465E-A408-55A73482270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a typeface="+mn-ea"/>
                    <a:cs typeface="+mn-cs"/>
                  </a:endParaRPr>
                </a:p>
              </p:txBody>
            </p:sp>
          </p:grpSp>
          <p:sp>
            <p:nvSpPr>
              <p:cNvPr id="111" name="Tekstvak 110">
                <a:extLst>
                  <a:ext uri="{FF2B5EF4-FFF2-40B4-BE49-F238E27FC236}">
                    <a16:creationId xmlns:a16="http://schemas.microsoft.com/office/drawing/2014/main" id="{A874754C-56BF-4890-8EE5-7553E89FF6C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58" name="Groep 57">
              <a:extLst>
                <a:ext uri="{FF2B5EF4-FFF2-40B4-BE49-F238E27FC236}">
                  <a16:creationId xmlns:a16="http://schemas.microsoft.com/office/drawing/2014/main" id="{5B2FA6EB-3B0A-437C-8DDC-5B3610505B77}"/>
                </a:ext>
              </a:extLst>
            </p:cNvPr>
            <p:cNvGrpSpPr/>
            <p:nvPr userDrawn="1"/>
          </p:nvGrpSpPr>
          <p:grpSpPr>
            <a:xfrm>
              <a:off x="-3398401" y="1222628"/>
              <a:ext cx="491631" cy="410839"/>
              <a:chOff x="-3241990" y="1222628"/>
              <a:chExt cx="491631" cy="410839"/>
            </a:xfrm>
          </p:grpSpPr>
          <p:sp>
            <p:nvSpPr>
              <p:cNvPr id="97" name="Tekstvak 96">
                <a:extLst>
                  <a:ext uri="{FF2B5EF4-FFF2-40B4-BE49-F238E27FC236}">
                    <a16:creationId xmlns:a16="http://schemas.microsoft.com/office/drawing/2014/main" id="{A3683D18-878D-4EF8-B59E-D0EE110B966C}"/>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98" name="Groep 97">
                <a:extLst>
                  <a:ext uri="{FF2B5EF4-FFF2-40B4-BE49-F238E27FC236}">
                    <a16:creationId xmlns:a16="http://schemas.microsoft.com/office/drawing/2014/main" id="{A9307D6B-1822-4E9D-942D-9C2751D2524C}"/>
                  </a:ext>
                </a:extLst>
              </p:cNvPr>
              <p:cNvGrpSpPr/>
              <p:nvPr userDrawn="1"/>
            </p:nvGrpSpPr>
            <p:grpSpPr>
              <a:xfrm>
                <a:off x="-3119153" y="1222628"/>
                <a:ext cx="245956" cy="246691"/>
                <a:chOff x="1314120" y="4794393"/>
                <a:chExt cx="1787447" cy="1792785"/>
              </a:xfrm>
            </p:grpSpPr>
            <p:grpSp>
              <p:nvGrpSpPr>
                <p:cNvPr id="99" name="Groep 98">
                  <a:extLst>
                    <a:ext uri="{FF2B5EF4-FFF2-40B4-BE49-F238E27FC236}">
                      <a16:creationId xmlns:a16="http://schemas.microsoft.com/office/drawing/2014/main" id="{B5C83CBE-360A-4614-9952-6CBDC0EDD044}"/>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101" name="Groep 100">
                    <a:extLst>
                      <a:ext uri="{FF2B5EF4-FFF2-40B4-BE49-F238E27FC236}">
                        <a16:creationId xmlns:a16="http://schemas.microsoft.com/office/drawing/2014/main" id="{A5AAEA52-A712-404C-8EB6-5B2382005317}"/>
                      </a:ext>
                    </a:extLst>
                  </p:cNvPr>
                  <p:cNvGrpSpPr/>
                  <p:nvPr/>
                </p:nvGrpSpPr>
                <p:grpSpPr>
                  <a:xfrm>
                    <a:off x="1314120" y="4794393"/>
                    <a:ext cx="1787447" cy="1792785"/>
                    <a:chOff x="1314120" y="4794393"/>
                    <a:chExt cx="1787447" cy="1792785"/>
                  </a:xfrm>
                  <a:grpFill/>
                </p:grpSpPr>
                <p:sp>
                  <p:nvSpPr>
                    <p:cNvPr id="106" name="Vrije vorm: vorm 105">
                      <a:extLst>
                        <a:ext uri="{FF2B5EF4-FFF2-40B4-BE49-F238E27FC236}">
                          <a16:creationId xmlns:a16="http://schemas.microsoft.com/office/drawing/2014/main" id="{224F98DE-932B-49A9-9F88-6C6FF3BF8C8C}"/>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107" name="Vrije vorm: vorm 106">
                      <a:extLst>
                        <a:ext uri="{FF2B5EF4-FFF2-40B4-BE49-F238E27FC236}">
                          <a16:creationId xmlns:a16="http://schemas.microsoft.com/office/drawing/2014/main" id="{E2E461D0-DB0A-4051-A9C4-4541192EDBCD}"/>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108" name="Vrije vorm: vorm 107">
                      <a:extLst>
                        <a:ext uri="{FF2B5EF4-FFF2-40B4-BE49-F238E27FC236}">
                          <a16:creationId xmlns:a16="http://schemas.microsoft.com/office/drawing/2014/main" id="{BF51B1CF-8F7A-4BD0-83A0-F07B7EBC8701}"/>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109" name="Vrije vorm: vorm 108">
                      <a:extLst>
                        <a:ext uri="{FF2B5EF4-FFF2-40B4-BE49-F238E27FC236}">
                          <a16:creationId xmlns:a16="http://schemas.microsoft.com/office/drawing/2014/main" id="{F7CB2794-578D-4D49-A2FB-0BF620717AF5}"/>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grpSp>
              <p:grpSp>
                <p:nvGrpSpPr>
                  <p:cNvPr id="102" name="Groep 101">
                    <a:extLst>
                      <a:ext uri="{FF2B5EF4-FFF2-40B4-BE49-F238E27FC236}">
                        <a16:creationId xmlns:a16="http://schemas.microsoft.com/office/drawing/2014/main" id="{2A9790E2-8E51-4507-A55D-7FED45E0C2BE}"/>
                      </a:ext>
                    </a:extLst>
                  </p:cNvPr>
                  <p:cNvGrpSpPr/>
                  <p:nvPr/>
                </p:nvGrpSpPr>
                <p:grpSpPr>
                  <a:xfrm>
                    <a:off x="1544558" y="5023941"/>
                    <a:ext cx="1270519" cy="1329241"/>
                    <a:chOff x="1544558" y="5023941"/>
                    <a:chExt cx="1270519" cy="1329241"/>
                  </a:xfrm>
                  <a:grpFill/>
                </p:grpSpPr>
                <p:sp>
                  <p:nvSpPr>
                    <p:cNvPr id="103" name="Vrije vorm: vorm 102">
                      <a:extLst>
                        <a:ext uri="{FF2B5EF4-FFF2-40B4-BE49-F238E27FC236}">
                          <a16:creationId xmlns:a16="http://schemas.microsoft.com/office/drawing/2014/main" id="{550D9B69-FCFB-450A-8449-257694E676D7}"/>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104" name="Vrije vorm: vorm 103">
                      <a:extLst>
                        <a:ext uri="{FF2B5EF4-FFF2-40B4-BE49-F238E27FC236}">
                          <a16:creationId xmlns:a16="http://schemas.microsoft.com/office/drawing/2014/main" id="{03AEB056-5E85-441D-A057-CB33F25C053B}"/>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sp>
                  <p:nvSpPr>
                    <p:cNvPr id="105" name="Vrije vorm: vorm 104">
                      <a:extLst>
                        <a:ext uri="{FF2B5EF4-FFF2-40B4-BE49-F238E27FC236}">
                          <a16:creationId xmlns:a16="http://schemas.microsoft.com/office/drawing/2014/main" id="{BB66AF4D-BCB5-4368-96A6-75B4723D1F6E}"/>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grpSp>
            </p:grpSp>
            <p:sp>
              <p:nvSpPr>
                <p:cNvPr id="100" name="Vrije vorm: vorm 99">
                  <a:extLst>
                    <a:ext uri="{FF2B5EF4-FFF2-40B4-BE49-F238E27FC236}">
                      <a16:creationId xmlns:a16="http://schemas.microsoft.com/office/drawing/2014/main" id="{904B1302-17A0-45C4-9BB5-8FB98CBC6C15}"/>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marL="0" marR="0" lvl="0" indent="0" algn="l" defTabSz="995469" rtl="0" eaLnBrk="1" fontAlgn="auto" latinLnBrk="0" hangingPunct="1">
                    <a:lnSpc>
                      <a:spcPct val="100000"/>
                    </a:lnSpc>
                    <a:spcBef>
                      <a:spcPts val="0"/>
                    </a:spcBef>
                    <a:spcAft>
                      <a:spcPts val="0"/>
                    </a:spcAft>
                    <a:buClrTx/>
                    <a:buSzTx/>
                    <a:buFontTx/>
                    <a:buNone/>
                    <a:tabLst/>
                    <a:defRPr/>
                  </a:pPr>
                  <a:endParaRPr kumimoji="0" lang="en-GB" sz="8108" b="0" i="0" u="none" strike="noStrike" kern="1200" cap="none" spc="0" normalizeH="0" baseline="0" noProof="0" dirty="0">
                    <a:ln>
                      <a:noFill/>
                    </a:ln>
                    <a:solidFill>
                      <a:srgbClr val="211F26"/>
                    </a:solidFill>
                    <a:effectLst/>
                    <a:uLnTx/>
                    <a:uFillTx/>
                    <a:latin typeface="Segoe UI Light"/>
                    <a:ea typeface="+mn-ea"/>
                    <a:cs typeface="+mn-cs"/>
                  </a:endParaRPr>
                </a:p>
              </p:txBody>
            </p:sp>
          </p:grpSp>
        </p:grpSp>
        <p:grpSp>
          <p:nvGrpSpPr>
            <p:cNvPr id="59" name="Groep 58">
              <a:extLst>
                <a:ext uri="{FF2B5EF4-FFF2-40B4-BE49-F238E27FC236}">
                  <a16:creationId xmlns:a16="http://schemas.microsoft.com/office/drawing/2014/main" id="{0F1E0C2C-4467-4C1D-A52F-22AB9DCDC432}"/>
                </a:ext>
              </a:extLst>
            </p:cNvPr>
            <p:cNvGrpSpPr/>
            <p:nvPr userDrawn="1"/>
          </p:nvGrpSpPr>
          <p:grpSpPr>
            <a:xfrm>
              <a:off x="-3314820" y="3391746"/>
              <a:ext cx="1201132" cy="331361"/>
              <a:chOff x="-3314820" y="3391746"/>
              <a:chExt cx="1201132" cy="331361"/>
            </a:xfrm>
          </p:grpSpPr>
          <p:sp>
            <p:nvSpPr>
              <p:cNvPr id="88" name="Rechthoek 87">
                <a:extLst>
                  <a:ext uri="{FF2B5EF4-FFF2-40B4-BE49-F238E27FC236}">
                    <a16:creationId xmlns:a16="http://schemas.microsoft.com/office/drawing/2014/main" id="{69E9AE72-042F-40FB-8693-CB56B402694E}"/>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89" name="Rechthoek 88">
                <a:extLst>
                  <a:ext uri="{FF2B5EF4-FFF2-40B4-BE49-F238E27FC236}">
                    <a16:creationId xmlns:a16="http://schemas.microsoft.com/office/drawing/2014/main" id="{FDC8BA20-D71B-4434-939C-4BA4F5AD44B0}"/>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90" name="Tekstvak 89">
                <a:extLst>
                  <a:ext uri="{FF2B5EF4-FFF2-40B4-BE49-F238E27FC236}">
                    <a16:creationId xmlns:a16="http://schemas.microsoft.com/office/drawing/2014/main" id="{F244806E-8375-4A10-A576-3AB2C7A4DC7F}"/>
                  </a:ext>
                </a:extLst>
              </p:cNvPr>
              <p:cNvSpPr txBox="1"/>
              <p:nvPr userDrawn="1"/>
            </p:nvSpPr>
            <p:spPr>
              <a:xfrm>
                <a:off x="-3069820" y="3472995"/>
                <a:ext cx="669411" cy="121205"/>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Shape Fill</a:t>
                </a:r>
              </a:p>
            </p:txBody>
          </p:sp>
          <p:sp>
            <p:nvSpPr>
              <p:cNvPr id="91" name="Vrije vorm: vorm 90">
                <a:extLst>
                  <a:ext uri="{FF2B5EF4-FFF2-40B4-BE49-F238E27FC236}">
                    <a16:creationId xmlns:a16="http://schemas.microsoft.com/office/drawing/2014/main" id="{EC1DD133-C5DF-4AD9-9872-6854E9AEA873}"/>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92" name="Groep 91">
                <a:extLst>
                  <a:ext uri="{FF2B5EF4-FFF2-40B4-BE49-F238E27FC236}">
                    <a16:creationId xmlns:a16="http://schemas.microsoft.com/office/drawing/2014/main" id="{9A0123BE-5249-45AF-BE97-56F1CE584FD5}"/>
                  </a:ext>
                </a:extLst>
              </p:cNvPr>
              <p:cNvGrpSpPr/>
              <p:nvPr userDrawn="1"/>
            </p:nvGrpSpPr>
            <p:grpSpPr>
              <a:xfrm>
                <a:off x="-3243855" y="3446665"/>
                <a:ext cx="157453" cy="147831"/>
                <a:chOff x="-899320" y="3037554"/>
                <a:chExt cx="175977" cy="165227"/>
              </a:xfrm>
            </p:grpSpPr>
            <p:sp>
              <p:nvSpPr>
                <p:cNvPr id="94" name="Vrije vorm: vorm 93">
                  <a:extLst>
                    <a:ext uri="{FF2B5EF4-FFF2-40B4-BE49-F238E27FC236}">
                      <a16:creationId xmlns:a16="http://schemas.microsoft.com/office/drawing/2014/main" id="{CD8F5797-4C18-4D67-9D18-AA0BAA9AE04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95" name="Rechthoek: afgeronde hoeken 94">
                  <a:extLst>
                    <a:ext uri="{FF2B5EF4-FFF2-40B4-BE49-F238E27FC236}">
                      <a16:creationId xmlns:a16="http://schemas.microsoft.com/office/drawing/2014/main" id="{119C4E78-382B-4A22-9B1C-3FD3F12379C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 name="Vrije vorm: vorm 95">
                  <a:extLst>
                    <a:ext uri="{FF2B5EF4-FFF2-40B4-BE49-F238E27FC236}">
                      <a16:creationId xmlns:a16="http://schemas.microsoft.com/office/drawing/2014/main" id="{594C750E-45D5-4A0E-9536-757BA6B8DDB0}"/>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3" name="Gelijkbenige driehoek 92">
                <a:extLst>
                  <a:ext uri="{FF2B5EF4-FFF2-40B4-BE49-F238E27FC236}">
                    <a16:creationId xmlns:a16="http://schemas.microsoft.com/office/drawing/2014/main" id="{E92D61D0-E724-4E44-B2A3-23FCC558A7C3}"/>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sp>
          <p:nvSpPr>
            <p:cNvPr id="60" name="Ovaal 59">
              <a:extLst>
                <a:ext uri="{FF2B5EF4-FFF2-40B4-BE49-F238E27FC236}">
                  <a16:creationId xmlns:a16="http://schemas.microsoft.com/office/drawing/2014/main" id="{26D0AEEC-D76C-4A05-89F2-B612B605638E}"/>
                </a:ext>
              </a:extLst>
            </p:cNvPr>
            <p:cNvSpPr/>
            <p:nvPr userDrawn="1"/>
          </p:nvSpPr>
          <p:spPr>
            <a:xfrm>
              <a:off x="-3603587" y="391614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sp>
          <p:nvSpPr>
            <p:cNvPr id="61" name="Rechthoek 60">
              <a:extLst>
                <a:ext uri="{FF2B5EF4-FFF2-40B4-BE49-F238E27FC236}">
                  <a16:creationId xmlns:a16="http://schemas.microsoft.com/office/drawing/2014/main" id="{7FFDAF07-96DA-44AF-9B01-27856F78FA92}"/>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Choose one of the theme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colors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of the set </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colorpallet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grpSp>
          <p:nvGrpSpPr>
            <p:cNvPr id="62" name="Groep 61">
              <a:extLst>
                <a:ext uri="{FF2B5EF4-FFF2-40B4-BE49-F238E27FC236}">
                  <a16:creationId xmlns:a16="http://schemas.microsoft.com/office/drawing/2014/main" id="{B7929483-55F6-4606-AFBC-F9379891992C}"/>
                </a:ext>
              </a:extLst>
            </p:cNvPr>
            <p:cNvGrpSpPr/>
            <p:nvPr userDrawn="1"/>
          </p:nvGrpSpPr>
          <p:grpSpPr>
            <a:xfrm>
              <a:off x="-3333646" y="4635104"/>
              <a:ext cx="2012897" cy="490702"/>
              <a:chOff x="12731803" y="3562552"/>
              <a:chExt cx="2012897" cy="490702"/>
            </a:xfrm>
          </p:grpSpPr>
          <p:sp>
            <p:nvSpPr>
              <p:cNvPr id="73" name="Rechthoek 72">
                <a:extLst>
                  <a:ext uri="{FF2B5EF4-FFF2-40B4-BE49-F238E27FC236}">
                    <a16:creationId xmlns:a16="http://schemas.microsoft.com/office/drawing/2014/main" id="{BBC8E6D7-C402-4D91-B363-69C94EF471F6}"/>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Rechthoek 73">
                <a:extLst>
                  <a:ext uri="{FF2B5EF4-FFF2-40B4-BE49-F238E27FC236}">
                    <a16:creationId xmlns:a16="http://schemas.microsoft.com/office/drawing/2014/main" id="{5223E2C0-8C47-4303-BA1B-CC8E065DFDB1}"/>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75" name="Tekstvak 74">
                <a:extLst>
                  <a:ext uri="{FF2B5EF4-FFF2-40B4-BE49-F238E27FC236}">
                    <a16:creationId xmlns:a16="http://schemas.microsoft.com/office/drawing/2014/main" id="{26CD0DB2-E660-4EAE-86AA-9797863441DE}"/>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Colours</a:t>
                </a:r>
              </a:p>
            </p:txBody>
          </p:sp>
          <p:sp>
            <p:nvSpPr>
              <p:cNvPr id="76" name="Rechthoek 75">
                <a:extLst>
                  <a:ext uri="{FF2B5EF4-FFF2-40B4-BE49-F238E27FC236}">
                    <a16:creationId xmlns:a16="http://schemas.microsoft.com/office/drawing/2014/main" id="{A50FF0FF-D124-47C3-ABEF-DE3C07B78DBB}"/>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77" name="Rechthoek 76">
                <a:extLst>
                  <a:ext uri="{FF2B5EF4-FFF2-40B4-BE49-F238E27FC236}">
                    <a16:creationId xmlns:a16="http://schemas.microsoft.com/office/drawing/2014/main" id="{0CAB243C-086E-40A4-BBF8-91A62E05279E}"/>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78" name="Rechthoek 77">
                <a:extLst>
                  <a:ext uri="{FF2B5EF4-FFF2-40B4-BE49-F238E27FC236}">
                    <a16:creationId xmlns:a16="http://schemas.microsoft.com/office/drawing/2014/main" id="{05B27ED2-C08E-4F2F-BDB2-EA8A01AA6CA8}"/>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79" name="Rechthoek 78">
                <a:extLst>
                  <a:ext uri="{FF2B5EF4-FFF2-40B4-BE49-F238E27FC236}">
                    <a16:creationId xmlns:a16="http://schemas.microsoft.com/office/drawing/2014/main" id="{6313C532-D034-4469-BE0D-C1A42F349A19}"/>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80" name="Rechthoek 79">
                <a:extLst>
                  <a:ext uri="{FF2B5EF4-FFF2-40B4-BE49-F238E27FC236}">
                    <a16:creationId xmlns:a16="http://schemas.microsoft.com/office/drawing/2014/main" id="{41A9CC95-119C-4C36-A007-636D15F2954C}"/>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81" name="Rechthoek 80">
                <a:extLst>
                  <a:ext uri="{FF2B5EF4-FFF2-40B4-BE49-F238E27FC236}">
                    <a16:creationId xmlns:a16="http://schemas.microsoft.com/office/drawing/2014/main" id="{772847B4-D225-4EBA-ACF6-D7DDDBA2BBE3}"/>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82" name="Rechthoek 81">
                <a:extLst>
                  <a:ext uri="{FF2B5EF4-FFF2-40B4-BE49-F238E27FC236}">
                    <a16:creationId xmlns:a16="http://schemas.microsoft.com/office/drawing/2014/main" id="{02ED2B13-7492-4951-B60A-FB6E24F87D9A}"/>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83" name="Rechthoek 82">
                <a:extLst>
                  <a:ext uri="{FF2B5EF4-FFF2-40B4-BE49-F238E27FC236}">
                    <a16:creationId xmlns:a16="http://schemas.microsoft.com/office/drawing/2014/main" id="{38706F2A-83BE-4546-B852-BF746F7C5D38}"/>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84" name="Rechthoek 83">
                <a:extLst>
                  <a:ext uri="{FF2B5EF4-FFF2-40B4-BE49-F238E27FC236}">
                    <a16:creationId xmlns:a16="http://schemas.microsoft.com/office/drawing/2014/main" id="{90F8AF94-1E7E-4211-B10B-067CB21E53B0}"/>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nvGrpSpPr>
              <p:cNvPr id="85" name="Groep 84">
                <a:extLst>
                  <a:ext uri="{FF2B5EF4-FFF2-40B4-BE49-F238E27FC236}">
                    <a16:creationId xmlns:a16="http://schemas.microsoft.com/office/drawing/2014/main" id="{E2EEB622-788A-45F0-BFAF-AF5DD9F2C0DF}"/>
                  </a:ext>
                </a:extLst>
              </p:cNvPr>
              <p:cNvGrpSpPr/>
              <p:nvPr userDrawn="1"/>
            </p:nvGrpSpPr>
            <p:grpSpPr>
              <a:xfrm>
                <a:off x="13580316" y="3865836"/>
                <a:ext cx="151508" cy="147961"/>
                <a:chOff x="13580316" y="3865836"/>
                <a:chExt cx="151508" cy="147961"/>
              </a:xfrm>
            </p:grpSpPr>
            <p:sp>
              <p:nvSpPr>
                <p:cNvPr id="86" name="Rechthoek 85">
                  <a:extLst>
                    <a:ext uri="{FF2B5EF4-FFF2-40B4-BE49-F238E27FC236}">
                      <a16:creationId xmlns:a16="http://schemas.microsoft.com/office/drawing/2014/main" id="{8C6AA423-11A7-4523-9788-2D39CDEF2B96}"/>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87" name="Rechthoek 86">
                  <a:extLst>
                    <a:ext uri="{FF2B5EF4-FFF2-40B4-BE49-F238E27FC236}">
                      <a16:creationId xmlns:a16="http://schemas.microsoft.com/office/drawing/2014/main" id="{0EC4F00E-C55D-4DCE-964B-8AB808A44B99}"/>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grpSp>
          <p:nvGrpSpPr>
            <p:cNvPr id="63" name="Groep 62">
              <a:extLst>
                <a:ext uri="{FF2B5EF4-FFF2-40B4-BE49-F238E27FC236}">
                  <a16:creationId xmlns:a16="http://schemas.microsoft.com/office/drawing/2014/main" id="{16FF19B2-4204-48DD-9AAD-7D9763255571}"/>
                </a:ext>
              </a:extLst>
            </p:cNvPr>
            <p:cNvGrpSpPr/>
            <p:nvPr userDrawn="1"/>
          </p:nvGrpSpPr>
          <p:grpSpPr>
            <a:xfrm>
              <a:off x="-3314820" y="4363463"/>
              <a:ext cx="1201132" cy="835929"/>
              <a:chOff x="-3314820" y="3391746"/>
              <a:chExt cx="1201132" cy="835929"/>
            </a:xfrm>
          </p:grpSpPr>
          <p:sp>
            <p:nvSpPr>
              <p:cNvPr id="64" name="Rechthoek 63">
                <a:extLst>
                  <a:ext uri="{FF2B5EF4-FFF2-40B4-BE49-F238E27FC236}">
                    <a16:creationId xmlns:a16="http://schemas.microsoft.com/office/drawing/2014/main" id="{9E05DBE3-3E14-4DE7-9B4F-F82DD381AE82}"/>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8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5" name="Rechthoek 64">
                <a:extLst>
                  <a:ext uri="{FF2B5EF4-FFF2-40B4-BE49-F238E27FC236}">
                    <a16:creationId xmlns:a16="http://schemas.microsoft.com/office/drawing/2014/main" id="{BB218D5E-30EB-4ED4-B2E8-530A6B9763DF}"/>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endParaRPr>
              </a:p>
            </p:txBody>
          </p:sp>
          <p:sp>
            <p:nvSpPr>
              <p:cNvPr id="66" name="Tekstvak 65">
                <a:extLst>
                  <a:ext uri="{FF2B5EF4-FFF2-40B4-BE49-F238E27FC236}">
                    <a16:creationId xmlns:a16="http://schemas.microsoft.com/office/drawing/2014/main" id="{C6A32573-2863-426D-8CF9-9B4FC643DF3D}"/>
                  </a:ext>
                </a:extLst>
              </p:cNvPr>
              <p:cNvSpPr txBox="1"/>
              <p:nvPr userDrawn="1"/>
            </p:nvSpPr>
            <p:spPr>
              <a:xfrm>
                <a:off x="-3069820" y="3472995"/>
                <a:ext cx="725510" cy="126416"/>
              </a:xfrm>
              <a:prstGeom prst="rect">
                <a:avLst/>
              </a:prstGeom>
              <a:noFill/>
            </p:spPr>
            <p:txBody>
              <a:bodyPr wrap="square" rtlCol="0" anchor="ctr">
                <a:no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kumimoji="0" lang="en-GB" sz="900" b="0" i="0" u="none" strike="noStrike" kern="120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Shape Fill</a:t>
                </a:r>
              </a:p>
            </p:txBody>
          </p:sp>
          <p:sp>
            <p:nvSpPr>
              <p:cNvPr id="67" name="Vrije vorm: vorm 66">
                <a:extLst>
                  <a:ext uri="{FF2B5EF4-FFF2-40B4-BE49-F238E27FC236}">
                    <a16:creationId xmlns:a16="http://schemas.microsoft.com/office/drawing/2014/main" id="{B4BFE017-2C0D-4388-9161-F13DA6E893A2}"/>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endParaRPr kumimoji="0" lang="en-GB" sz="1600" b="0" i="0" u="none" strike="noStrike" kern="1200" cap="all"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68" name="Groep 67">
                <a:extLst>
                  <a:ext uri="{FF2B5EF4-FFF2-40B4-BE49-F238E27FC236}">
                    <a16:creationId xmlns:a16="http://schemas.microsoft.com/office/drawing/2014/main" id="{688A147E-212C-42A9-97B9-D9CCBDFE67CA}"/>
                  </a:ext>
                </a:extLst>
              </p:cNvPr>
              <p:cNvGrpSpPr/>
              <p:nvPr userDrawn="1"/>
            </p:nvGrpSpPr>
            <p:grpSpPr>
              <a:xfrm>
                <a:off x="-3243855" y="3446665"/>
                <a:ext cx="157453" cy="147831"/>
                <a:chOff x="-899320" y="3037554"/>
                <a:chExt cx="175977" cy="165227"/>
              </a:xfrm>
            </p:grpSpPr>
            <p:sp>
              <p:nvSpPr>
                <p:cNvPr id="70" name="Vrije vorm: vorm 69">
                  <a:extLst>
                    <a:ext uri="{FF2B5EF4-FFF2-40B4-BE49-F238E27FC236}">
                      <a16:creationId xmlns:a16="http://schemas.microsoft.com/office/drawing/2014/main" id="{A3AC2867-D9D5-4B8D-9A8F-30EDCC14F78C}"/>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dirty="0">
                    <a:ln>
                      <a:noFill/>
                    </a:ln>
                    <a:solidFill>
                      <a:prstClr val="black"/>
                    </a:solidFill>
                    <a:effectLst/>
                    <a:uLnTx/>
                    <a:uFillTx/>
                    <a:latin typeface="Segoe UI Light"/>
                    <a:ea typeface="+mn-ea"/>
                    <a:cs typeface="+mn-cs"/>
                  </a:endParaRPr>
                </a:p>
              </p:txBody>
            </p:sp>
            <p:sp>
              <p:nvSpPr>
                <p:cNvPr id="71" name="Rechthoek: afgeronde hoeken 70">
                  <a:extLst>
                    <a:ext uri="{FF2B5EF4-FFF2-40B4-BE49-F238E27FC236}">
                      <a16:creationId xmlns:a16="http://schemas.microsoft.com/office/drawing/2014/main" id="{52704734-D3A3-4B50-8E1D-E2551063C3E4}"/>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Vrije vorm: vorm 71">
                  <a:extLst>
                    <a:ext uri="{FF2B5EF4-FFF2-40B4-BE49-F238E27FC236}">
                      <a16:creationId xmlns:a16="http://schemas.microsoft.com/office/drawing/2014/main" id="{86F4179B-91B9-46FE-AE29-AC3AFD6B5774}"/>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9" name="Gelijkbenige driehoek 68">
                <a:extLst>
                  <a:ext uri="{FF2B5EF4-FFF2-40B4-BE49-F238E27FC236}">
                    <a16:creationId xmlns:a16="http://schemas.microsoft.com/office/drawing/2014/main" id="{453D8A9B-EB1B-4288-8A52-218A049B02F5}"/>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white"/>
                  </a:solidFill>
                  <a:effectLst/>
                  <a:uLnTx/>
                  <a:uFillTx/>
                  <a:latin typeface="Segoe UI Light"/>
                  <a:ea typeface="+mn-ea"/>
                  <a:cs typeface="+mn-cs"/>
                </a:endParaRPr>
              </a:p>
            </p:txBody>
          </p:sp>
        </p:grpSp>
      </p:grpSp>
      <p:pic>
        <p:nvPicPr>
          <p:cNvPr id="117" name="Afbeelding 116">
            <a:extLst>
              <a:ext uri="{FF2B5EF4-FFF2-40B4-BE49-F238E27FC236}">
                <a16:creationId xmlns:a16="http://schemas.microsoft.com/office/drawing/2014/main" id="{608AA8DA-A0A5-498F-9104-54CCF44C83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806" y="6141493"/>
            <a:ext cx="2202984" cy="550746"/>
          </a:xfrm>
          <a:prstGeom prst="rect">
            <a:avLst/>
          </a:prstGeom>
        </p:spPr>
      </p:pic>
    </p:spTree>
    <p:extLst>
      <p:ext uri="{BB962C8B-B14F-4D97-AF65-F5344CB8AC3E}">
        <p14:creationId xmlns:p14="http://schemas.microsoft.com/office/powerpoint/2010/main" val="1122610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250" fill="hold"/>
                                        <p:tgtEl>
                                          <p:spTgt spid="37"/>
                                        </p:tgtEl>
                                        <p:attrNameLst>
                                          <p:attrName>ppt_x</p:attrName>
                                        </p:attrNameLst>
                                      </p:cBhvr>
                                      <p:tavLst>
                                        <p:tav tm="0">
                                          <p:val>
                                            <p:strVal val="0-#ppt_w/2"/>
                                          </p:val>
                                        </p:tav>
                                        <p:tav tm="100000">
                                          <p:val>
                                            <p:strVal val="#ppt_x"/>
                                          </p:val>
                                        </p:tav>
                                      </p:tavLst>
                                    </p:anim>
                                    <p:anim calcmode="lin" valueType="num">
                                      <p:cBhvr additive="base">
                                        <p:cTn id="12" dur="12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2" presetClass="entr" presetSubtype="2" decel="100000" fill="hold" grpId="0" nodeType="withEffect">
                                  <p:stCondLst>
                                    <p:cond delay="25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1250" fill="hold"/>
                                        <p:tgtEl>
                                          <p:spTgt spid="38"/>
                                        </p:tgtEl>
                                        <p:attrNameLst>
                                          <p:attrName>ppt_x</p:attrName>
                                        </p:attrNameLst>
                                      </p:cBhvr>
                                      <p:tavLst>
                                        <p:tav tm="0">
                                          <p:val>
                                            <p:strVal val="1+#ppt_w/2"/>
                                          </p:val>
                                        </p:tav>
                                        <p:tav tm="100000">
                                          <p:val>
                                            <p:strVal val="#ppt_x"/>
                                          </p:val>
                                        </p:tav>
                                      </p:tavLst>
                                    </p:anim>
                                    <p:anim calcmode="lin" valueType="num">
                                      <p:cBhvr additive="base">
                                        <p:cTn id="19" dur="1250" fill="hold"/>
                                        <p:tgtEl>
                                          <p:spTgt spid="38"/>
                                        </p:tgtEl>
                                        <p:attrNameLst>
                                          <p:attrName>ppt_y</p:attrName>
                                        </p:attrNameLst>
                                      </p:cBhvr>
                                      <p:tavLst>
                                        <p:tav tm="0">
                                          <p:val>
                                            <p:strVal val="#ppt_y"/>
                                          </p:val>
                                        </p:tav>
                                        <p:tav tm="100000">
                                          <p:val>
                                            <p:strVal val="#ppt_y"/>
                                          </p:val>
                                        </p:tav>
                                      </p:tavLst>
                                    </p:anim>
                                  </p:childTnLst>
                                </p:cTn>
                              </p:par>
                              <p:par>
                                <p:cTn id="20" presetID="17" presetClass="entr" presetSubtype="10" fill="hold" grpId="0" nodeType="withEffect">
                                  <p:stCondLst>
                                    <p:cond delay="125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strVal val="#ppt_h"/>
                                          </p:val>
                                        </p:tav>
                                        <p:tav tm="100000">
                                          <p:val>
                                            <p:strVal val="#ppt_h"/>
                                          </p:val>
                                        </p:tav>
                                      </p:tavLst>
                                    </p:anim>
                                  </p:childTnLst>
                                </p:cTn>
                              </p:par>
                              <p:par>
                                <p:cTn id="24" presetID="55" presetClass="entr" presetSubtype="0" fill="hold" nodeType="withEffect">
                                  <p:stCondLst>
                                    <p:cond delay="150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strVal val="#ppt_w*0.70"/>
                                          </p:val>
                                        </p:tav>
                                        <p:tav tm="100000">
                                          <p:val>
                                            <p:strVal val="#ppt_w"/>
                                          </p:val>
                                        </p:tav>
                                      </p:tavLst>
                                    </p:anim>
                                    <p:anim calcmode="lin" valueType="num">
                                      <p:cBhvr>
                                        <p:cTn id="27" dur="500" fill="hold"/>
                                        <p:tgtEl>
                                          <p:spTgt spid="24"/>
                                        </p:tgtEl>
                                        <p:attrNameLst>
                                          <p:attrName>ppt_h</p:attrName>
                                        </p:attrNameLst>
                                      </p:cBhvr>
                                      <p:tavLst>
                                        <p:tav tm="0">
                                          <p:val>
                                            <p:strVal val="#ppt_h"/>
                                          </p:val>
                                        </p:tav>
                                        <p:tav tm="100000">
                                          <p:val>
                                            <p:strVal val="#ppt_h"/>
                                          </p:val>
                                        </p:tav>
                                      </p:tavLst>
                                    </p:anim>
                                    <p:animEffect transition="in" filter="fade">
                                      <p:cBhvr>
                                        <p:cTn id="28" dur="500"/>
                                        <p:tgtEl>
                                          <p:spTgt spid="24"/>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750"/>
                                        <p:tgtEl>
                                          <p:spTgt spid="19">
                                            <p:txEl>
                                              <p:pRg st="0" end="0"/>
                                            </p:txEl>
                                          </p:spTgt>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 grpId="0"/>
      <p:bldP spid="2" grpId="0"/>
      <p:bldP spid="19" grpId="0" build="p"/>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432FC0-DAFF-4747-AF4D-F8DE7B5ADA57}"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3" name="Tijdelijke aanduiding voor tekst 14">
            <a:extLst>
              <a:ext uri="{FF2B5EF4-FFF2-40B4-BE49-F238E27FC236}">
                <a16:creationId xmlns:a16="http://schemas.microsoft.com/office/drawing/2014/main" id="{E09C99D5-01DD-4760-AE7F-9D4A6311152F}"/>
              </a:ext>
            </a:extLst>
          </p:cNvPr>
          <p:cNvSpPr>
            <a:spLocks noGrp="1"/>
          </p:cNvSpPr>
          <p:nvPr>
            <p:ph type="body" sz="quarter" idx="57"/>
          </p:nvPr>
        </p:nvSpPr>
        <p:spPr>
          <a:xfrm>
            <a:off x="359138" y="360001"/>
            <a:ext cx="11472861" cy="793262"/>
          </a:xfrm>
        </p:spPr>
        <p:txBody>
          <a:bodyPr/>
          <a:lstStyle/>
          <a:p>
            <a:r>
              <a:rPr lang="en-GB" dirty="0"/>
              <a:t> </a:t>
            </a:r>
          </a:p>
        </p:txBody>
      </p:sp>
      <p:sp>
        <p:nvSpPr>
          <p:cNvPr id="14" name="Titel 10">
            <a:extLst>
              <a:ext uri="{FF2B5EF4-FFF2-40B4-BE49-F238E27FC236}">
                <a16:creationId xmlns:a16="http://schemas.microsoft.com/office/drawing/2014/main" id="{C9C4D0DA-5BD4-48EB-97E1-C16D605FC29C}"/>
              </a:ext>
            </a:extLst>
          </p:cNvPr>
          <p:cNvSpPr>
            <a:spLocks noGrp="1"/>
          </p:cNvSpPr>
          <p:nvPr>
            <p:ph type="title"/>
          </p:nvPr>
        </p:nvSpPr>
        <p:spPr>
          <a:xfrm>
            <a:off x="826776" y="584514"/>
            <a:ext cx="10452229" cy="344235"/>
          </a:xfrm>
        </p:spPr>
        <p:txBody>
          <a:bodyPr/>
          <a:lstStyle/>
          <a:p>
            <a:r>
              <a:rPr lang="nl-NL" dirty="0"/>
              <a:t>Ongezonde overheidsfinanciën na de crisis weerspiegelen ten dele ongezonde beginsituaties</a:t>
            </a:r>
            <a:endParaRPr lang="en-GB" dirty="0"/>
          </a:p>
        </p:txBody>
      </p:sp>
      <p:sp>
        <p:nvSpPr>
          <p:cNvPr id="16" name="Text Placeholder 9">
            <a:extLst>
              <a:ext uri="{FF2B5EF4-FFF2-40B4-BE49-F238E27FC236}">
                <a16:creationId xmlns:a16="http://schemas.microsoft.com/office/drawing/2014/main" id="{592B839B-E91E-4A91-8FA0-262E5B876CEC}"/>
              </a:ext>
            </a:extLst>
          </p:cNvPr>
          <p:cNvSpPr txBox="1">
            <a:spLocks/>
          </p:cNvSpPr>
          <p:nvPr/>
        </p:nvSpPr>
        <p:spPr>
          <a:xfrm>
            <a:off x="1371478" y="1516849"/>
            <a:ext cx="6696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FINANCIERINGSSALDO VAN DE OVERHEID IN 2022R</a:t>
            </a:r>
            <a:r>
              <a:rPr lang="nl-BE" sz="1400" baseline="30000" dirty="0">
                <a:solidFill>
                  <a:schemeClr val="accent6"/>
                </a:solidFill>
              </a:rPr>
              <a:t>1</a:t>
            </a:r>
            <a:br>
              <a:rPr lang="nl-BE" sz="1400" baseline="30000" dirty="0">
                <a:solidFill>
                  <a:schemeClr val="accent6"/>
                </a:solidFill>
              </a:rPr>
            </a:br>
            <a:r>
              <a:rPr lang="nl-BE" sz="1050" dirty="0"/>
              <a:t>(In % bbp)</a:t>
            </a:r>
          </a:p>
          <a:p>
            <a:endParaRPr lang="en-GB" dirty="0"/>
          </a:p>
        </p:txBody>
      </p:sp>
      <p:graphicFrame>
        <p:nvGraphicFramePr>
          <p:cNvPr id="17" name="Chart Placeholder 17">
            <a:extLst>
              <a:ext uri="{FF2B5EF4-FFF2-40B4-BE49-F238E27FC236}">
                <a16:creationId xmlns:a16="http://schemas.microsoft.com/office/drawing/2014/main" id="{5C5E0028-EAD8-4F71-8896-B59CBFB1D09B}"/>
              </a:ext>
            </a:extLst>
          </p:cNvPr>
          <p:cNvGraphicFramePr>
            <a:graphicFrameLocks/>
          </p:cNvGraphicFramePr>
          <p:nvPr>
            <p:extLst>
              <p:ext uri="{D42A27DB-BD31-4B8C-83A1-F6EECF244321}">
                <p14:modId xmlns:p14="http://schemas.microsoft.com/office/powerpoint/2010/main" val="174726085"/>
              </p:ext>
            </p:extLst>
          </p:nvPr>
        </p:nvGraphicFramePr>
        <p:xfrm>
          <a:off x="826776" y="1872012"/>
          <a:ext cx="10080625"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a:extLst>
              <a:ext uri="{FF2B5EF4-FFF2-40B4-BE49-F238E27FC236}">
                <a16:creationId xmlns:a16="http://schemas.microsoft.com/office/drawing/2014/main" id="{580F1663-E974-4644-B238-7D891B53849F}"/>
              </a:ext>
            </a:extLst>
          </p:cNvPr>
          <p:cNvSpPr/>
          <p:nvPr/>
        </p:nvSpPr>
        <p:spPr>
          <a:xfrm>
            <a:off x="1252963" y="5719567"/>
            <a:ext cx="498848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FF0000"/>
                </a:solidFill>
                <a:effectLst/>
                <a:uLnTx/>
                <a:uFillTx/>
                <a:latin typeface="Segoe UI Light"/>
                <a:ea typeface="+mn-ea"/>
                <a:cs typeface="+mn-cs"/>
              </a:rPr>
              <a:t>Deze landen hadden voordien al ongunstige overheidsfinanciën</a:t>
            </a:r>
          </a:p>
        </p:txBody>
      </p:sp>
      <p:sp>
        <p:nvSpPr>
          <p:cNvPr id="19" name="Rectangle: Rounded Corners 18">
            <a:extLst>
              <a:ext uri="{FF2B5EF4-FFF2-40B4-BE49-F238E27FC236}">
                <a16:creationId xmlns:a16="http://schemas.microsoft.com/office/drawing/2014/main" id="{DC695363-8DD8-4CFD-A97E-5DBEE8EC7714}"/>
              </a:ext>
            </a:extLst>
          </p:cNvPr>
          <p:cNvSpPr/>
          <p:nvPr/>
        </p:nvSpPr>
        <p:spPr>
          <a:xfrm>
            <a:off x="1264318" y="5371236"/>
            <a:ext cx="1957200" cy="3385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prstClr val="white"/>
              </a:solidFill>
              <a:effectLst/>
              <a:uLnTx/>
              <a:uFillTx/>
              <a:latin typeface="Segoe UI Light"/>
              <a:ea typeface="+mn-ea"/>
              <a:cs typeface="+mn-cs"/>
            </a:endParaRPr>
          </a:p>
        </p:txBody>
      </p:sp>
      <p:sp>
        <p:nvSpPr>
          <p:cNvPr id="21" name="Footer Placeholder 8">
            <a:extLst>
              <a:ext uri="{FF2B5EF4-FFF2-40B4-BE49-F238E27FC236}">
                <a16:creationId xmlns:a16="http://schemas.microsoft.com/office/drawing/2014/main" id="{19FADCE3-BAD1-4DC1-9494-22F6CA7BCE87}"/>
              </a:ext>
            </a:extLst>
          </p:cNvPr>
          <p:cNvSpPr txBox="1">
            <a:spLocks/>
          </p:cNvSpPr>
          <p:nvPr/>
        </p:nvSpPr>
        <p:spPr>
          <a:xfrm>
            <a:off x="2213917" y="6273486"/>
            <a:ext cx="6480000" cy="46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BE" sz="800">
                <a:solidFill>
                  <a:prstClr val="black">
                    <a:tint val="75000"/>
                  </a:prstClr>
                </a:solidFill>
                <a:latin typeface="Segoe UI Light"/>
              </a:rPr>
              <a:t>Bronnen: EC, NBB.</a:t>
            </a:r>
          </a:p>
          <a:p>
            <a:pPr marL="85725" indent="-85725">
              <a:defRPr/>
            </a:pPr>
            <a:r>
              <a:rPr lang="nl-BE" sz="800" baseline="30000">
                <a:solidFill>
                  <a:prstClr val="black">
                    <a:tint val="75000"/>
                  </a:prstClr>
                </a:solidFill>
                <a:latin typeface="Segoe UI Light"/>
              </a:rPr>
              <a:t>1	</a:t>
            </a:r>
            <a:r>
              <a:rPr lang="nl-BE" sz="800">
                <a:solidFill>
                  <a:prstClr val="black">
                    <a:tint val="75000"/>
                  </a:prstClr>
                </a:solidFill>
                <a:latin typeface="Segoe UI Light"/>
              </a:rPr>
              <a:t>Voor de overige landen betreft het de Autumn forecast van de Europese Commissie.</a:t>
            </a:r>
            <a:endParaRPr lang="nl-BE" sz="800" dirty="0">
              <a:solidFill>
                <a:prstClr val="black">
                  <a:tint val="75000"/>
                </a:prstClr>
              </a:solidFill>
              <a:latin typeface="Segoe UI Light"/>
            </a:endParaRPr>
          </a:p>
        </p:txBody>
      </p:sp>
    </p:spTree>
    <p:extLst>
      <p:ext uri="{BB962C8B-B14F-4D97-AF65-F5344CB8AC3E}">
        <p14:creationId xmlns:p14="http://schemas.microsoft.com/office/powerpoint/2010/main" val="24211459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jdelijke aanduiding voor tekst 14">
            <a:extLst>
              <a:ext uri="{FF2B5EF4-FFF2-40B4-BE49-F238E27FC236}">
                <a16:creationId xmlns:a16="http://schemas.microsoft.com/office/drawing/2014/main" id="{477107A4-3DB5-4E26-8759-0455249151AC}"/>
              </a:ext>
            </a:extLst>
          </p:cNvPr>
          <p:cNvSpPr txBox="1">
            <a:spLocks/>
          </p:cNvSpPr>
          <p:nvPr/>
        </p:nvSpPr>
        <p:spPr>
          <a:xfrm>
            <a:off x="359138" y="360001"/>
            <a:ext cx="11472861" cy="793262"/>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vert="horz" lIns="144000" tIns="0" rIns="0" bIns="0" rtlCol="0" anchor="ctr">
            <a:noAutofit/>
          </a:bodyPr>
          <a:lstStyle>
            <a:lvl1pPr marL="0" indent="0" algn="l" defTabSz="914400" rtl="0" eaLnBrk="1" latinLnBrk="0" hangingPunct="1">
              <a:lnSpc>
                <a:spcPct val="100000"/>
              </a:lnSpc>
              <a:spcBef>
                <a:spcPts val="600"/>
              </a:spcBef>
              <a:spcAft>
                <a:spcPts val="600"/>
              </a:spcAft>
              <a:buClr>
                <a:schemeClr val="accent6"/>
              </a:buClr>
              <a:buSzPct val="100000"/>
              <a:buFont typeface="Arial" panose="020B0604020202020204" pitchFamily="34" charset="0"/>
              <a:buNone/>
              <a:defRPr sz="100" kern="1200">
                <a:solidFill>
                  <a:schemeClr val="accent6"/>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r>
              <a:rPr lang="en-GB"/>
              <a:t> </a:t>
            </a:r>
            <a:endParaRPr lang="en-GB" dirty="0"/>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82635" y="430072"/>
            <a:ext cx="10895999" cy="344235"/>
          </a:xfrm>
        </p:spPr>
        <p:txBody>
          <a:bodyPr/>
          <a:lstStyle/>
          <a:p>
            <a:r>
              <a:rPr lang="en-GB" dirty="0"/>
              <a:t>De </a:t>
            </a:r>
            <a:r>
              <a:rPr lang="en-GB" dirty="0" err="1"/>
              <a:t>risicobalans</a:t>
            </a:r>
            <a:r>
              <a:rPr lang="en-GB" dirty="0"/>
              <a:t> </a:t>
            </a:r>
            <a:r>
              <a:rPr lang="en-GB" dirty="0" err="1"/>
              <a:t>kan</a:t>
            </a:r>
            <a:r>
              <a:rPr lang="en-GB" dirty="0"/>
              <a:t> </a:t>
            </a:r>
            <a:r>
              <a:rPr lang="en-GB" dirty="0" err="1"/>
              <a:t>nog</a:t>
            </a:r>
            <a:r>
              <a:rPr lang="en-GB" dirty="0"/>
              <a:t> </a:t>
            </a:r>
            <a:r>
              <a:rPr lang="en-GB" dirty="0" err="1"/>
              <a:t>beide</a:t>
            </a:r>
            <a:r>
              <a:rPr lang="en-GB" dirty="0"/>
              <a:t> </a:t>
            </a:r>
            <a:r>
              <a:rPr lang="en-GB" dirty="0" err="1"/>
              <a:t>kanten</a:t>
            </a:r>
            <a:r>
              <a:rPr lang="en-GB" dirty="0"/>
              <a:t> </a:t>
            </a:r>
            <a:r>
              <a:rPr lang="en-GB" dirty="0" err="1"/>
              <a:t>uit</a:t>
            </a:r>
            <a:endParaRPr lang="en-GB"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FCC4-7F34-40FB-A1C7-6E0DCD61EDEB}"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4" name="Text Placeholder 10">
            <a:extLst>
              <a:ext uri="{FF2B5EF4-FFF2-40B4-BE49-F238E27FC236}">
                <a16:creationId xmlns:a16="http://schemas.microsoft.com/office/drawing/2014/main" id="{D5882348-40CA-45CB-9716-18218ED9F546}"/>
              </a:ext>
            </a:extLst>
          </p:cNvPr>
          <p:cNvSpPr txBox="1">
            <a:spLocks/>
          </p:cNvSpPr>
          <p:nvPr/>
        </p:nvSpPr>
        <p:spPr>
          <a:xfrm>
            <a:off x="1217439" y="1825525"/>
            <a:ext cx="4860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Groeivoorspellingen van andere instellingen</a:t>
            </a:r>
          </a:p>
          <a:p>
            <a:endParaRPr lang="en-GB" dirty="0"/>
          </a:p>
        </p:txBody>
      </p:sp>
      <p:graphicFrame>
        <p:nvGraphicFramePr>
          <p:cNvPr id="15" name="Table 20">
            <a:extLst>
              <a:ext uri="{FF2B5EF4-FFF2-40B4-BE49-F238E27FC236}">
                <a16:creationId xmlns:a16="http://schemas.microsoft.com/office/drawing/2014/main" id="{7FF127B7-5A11-495E-9CAD-0E9266A3B959}"/>
              </a:ext>
            </a:extLst>
          </p:cNvPr>
          <p:cNvGraphicFramePr>
            <a:graphicFrameLocks/>
          </p:cNvGraphicFramePr>
          <p:nvPr>
            <p:extLst>
              <p:ext uri="{D42A27DB-BD31-4B8C-83A1-F6EECF244321}">
                <p14:modId xmlns:p14="http://schemas.microsoft.com/office/powerpoint/2010/main" val="2896089225"/>
              </p:ext>
            </p:extLst>
          </p:nvPr>
        </p:nvGraphicFramePr>
        <p:xfrm>
          <a:off x="1260648" y="2210014"/>
          <a:ext cx="4404532" cy="1969242"/>
        </p:xfrm>
        <a:graphic>
          <a:graphicData uri="http://schemas.openxmlformats.org/drawingml/2006/table">
            <a:tbl>
              <a:tblPr firstRow="1" bandRow="1">
                <a:tableStyleId>{5C22544A-7EE6-4342-B048-85BDC9FD1C3A}</a:tableStyleId>
              </a:tblPr>
              <a:tblGrid>
                <a:gridCol w="829832">
                  <a:extLst>
                    <a:ext uri="{9D8B030D-6E8A-4147-A177-3AD203B41FA5}">
                      <a16:colId xmlns:a16="http://schemas.microsoft.com/office/drawing/2014/main" val="1443868945"/>
                    </a:ext>
                  </a:extLst>
                </a:gridCol>
                <a:gridCol w="893675">
                  <a:extLst>
                    <a:ext uri="{9D8B030D-6E8A-4147-A177-3AD203B41FA5}">
                      <a16:colId xmlns:a16="http://schemas.microsoft.com/office/drawing/2014/main" val="3979077128"/>
                    </a:ext>
                  </a:extLst>
                </a:gridCol>
                <a:gridCol w="893675">
                  <a:extLst>
                    <a:ext uri="{9D8B030D-6E8A-4147-A177-3AD203B41FA5}">
                      <a16:colId xmlns:a16="http://schemas.microsoft.com/office/drawing/2014/main" val="3216056378"/>
                    </a:ext>
                  </a:extLst>
                </a:gridCol>
                <a:gridCol w="893675">
                  <a:extLst>
                    <a:ext uri="{9D8B030D-6E8A-4147-A177-3AD203B41FA5}">
                      <a16:colId xmlns:a16="http://schemas.microsoft.com/office/drawing/2014/main" val="2921033938"/>
                    </a:ext>
                  </a:extLst>
                </a:gridCol>
                <a:gridCol w="893675">
                  <a:extLst>
                    <a:ext uri="{9D8B030D-6E8A-4147-A177-3AD203B41FA5}">
                      <a16:colId xmlns:a16="http://schemas.microsoft.com/office/drawing/2014/main" val="2009278194"/>
                    </a:ext>
                  </a:extLst>
                </a:gridCol>
              </a:tblGrid>
              <a:tr h="325795">
                <a:tc>
                  <a:txBody>
                    <a:bodyPr/>
                    <a:lstStyle/>
                    <a:p>
                      <a:endParaRPr lang="nl-BE" sz="1400" dirty="0">
                        <a:solidFill>
                          <a:schemeClr val="tx1">
                            <a:lumMod val="65000"/>
                            <a:lumOff val="35000"/>
                          </a:schemeClr>
                        </a:solidFill>
                      </a:endParaRPr>
                    </a:p>
                  </a:txBody>
                  <a:tcP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400" dirty="0">
                          <a:solidFill>
                            <a:schemeClr val="accent1"/>
                          </a:solidFill>
                        </a:rPr>
                        <a:t>2020</a:t>
                      </a:r>
                    </a:p>
                  </a:txBody>
                  <a:tcP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400" dirty="0">
                          <a:solidFill>
                            <a:schemeClr val="accent1"/>
                          </a:solidFill>
                        </a:rPr>
                        <a:t>2021</a:t>
                      </a:r>
                    </a:p>
                  </a:txBody>
                  <a:tcP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400" dirty="0">
                          <a:solidFill>
                            <a:schemeClr val="accent1"/>
                          </a:solidFill>
                        </a:rPr>
                        <a:t>2022</a:t>
                      </a:r>
                    </a:p>
                  </a:txBody>
                  <a:tcP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400" dirty="0">
                          <a:solidFill>
                            <a:schemeClr val="accent1"/>
                          </a:solidFill>
                        </a:rPr>
                        <a:t>2023</a:t>
                      </a:r>
                    </a:p>
                  </a:txBody>
                  <a:tcPr>
                    <a:lnL w="12700" cmpd="sng">
                      <a:noFill/>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718843"/>
                  </a:ext>
                </a:extLst>
              </a:tr>
              <a:tr h="325795">
                <a:tc>
                  <a:txBody>
                    <a:bodyPr/>
                    <a:lstStyle/>
                    <a:p>
                      <a:r>
                        <a:rPr lang="nl-BE" sz="1400" dirty="0">
                          <a:solidFill>
                            <a:schemeClr val="accent1"/>
                          </a:solidFill>
                        </a:rPr>
                        <a:t>BFP</a:t>
                      </a:r>
                    </a:p>
                  </a:txBody>
                  <a:tcPr marL="72000" marR="0" marT="0" marB="0" anchor="ctr">
                    <a:lnT w="9525" cap="flat" cmpd="sng" algn="ctr">
                      <a:solidFill>
                        <a:schemeClr val="tx2"/>
                      </a:solidFill>
                      <a:prstDash val="solid"/>
                      <a:round/>
                      <a:headEnd type="none" w="med" len="med"/>
                      <a:tailEnd type="none" w="med" len="med"/>
                    </a:lnT>
                    <a:solidFill>
                      <a:schemeClr val="bg1"/>
                    </a:solidFill>
                  </a:tcPr>
                </a:tc>
                <a:tc>
                  <a:txBody>
                    <a:bodyPr/>
                    <a:lstStyle/>
                    <a:p>
                      <a:pPr algn="r"/>
                      <a:r>
                        <a:rPr lang="nl-BE" sz="1400" dirty="0">
                          <a:solidFill>
                            <a:schemeClr val="tx1">
                              <a:lumMod val="65000"/>
                              <a:lumOff val="35000"/>
                            </a:schemeClr>
                          </a:solidFill>
                        </a:rPr>
                        <a:t>-7,4</a:t>
                      </a:r>
                    </a:p>
                  </a:txBody>
                  <a:tcPr marL="0" marR="324000" marT="0" marB="0" anchor="ctr">
                    <a:lnT w="9525" cap="flat" cmpd="sng" algn="ctr">
                      <a:solidFill>
                        <a:schemeClr val="tx2"/>
                      </a:solidFill>
                      <a:prstDash val="solid"/>
                      <a:round/>
                      <a:headEnd type="none" w="med" len="med"/>
                      <a:tailEnd type="none" w="med" len="med"/>
                    </a:lnT>
                    <a:solidFill>
                      <a:schemeClr val="bg1"/>
                    </a:solidFill>
                  </a:tcPr>
                </a:tc>
                <a:tc>
                  <a:txBody>
                    <a:bodyPr/>
                    <a:lstStyle/>
                    <a:p>
                      <a:pPr algn="r"/>
                      <a:r>
                        <a:rPr lang="nl-BE" sz="1400" dirty="0">
                          <a:solidFill>
                            <a:schemeClr val="tx1">
                              <a:lumMod val="65000"/>
                              <a:lumOff val="35000"/>
                            </a:schemeClr>
                          </a:solidFill>
                        </a:rPr>
                        <a:t>6,5</a:t>
                      </a:r>
                    </a:p>
                  </a:txBody>
                  <a:tcPr marL="0" marR="324000" marT="0" marB="0" anchor="ctr">
                    <a:lnT w="9525" cap="flat" cmpd="sng" algn="ctr">
                      <a:solidFill>
                        <a:schemeClr val="tx2"/>
                      </a:solidFill>
                      <a:prstDash val="solid"/>
                      <a:round/>
                      <a:headEnd type="none" w="med" len="med"/>
                      <a:tailEnd type="none" w="med" len="med"/>
                    </a:lnT>
                    <a:solidFill>
                      <a:schemeClr val="bg1"/>
                    </a:solidFill>
                  </a:tcPr>
                </a:tc>
                <a:tc>
                  <a:txBody>
                    <a:bodyPr/>
                    <a:lstStyle/>
                    <a:p>
                      <a:pPr algn="r"/>
                      <a:endParaRPr lang="nl-BE" sz="1400" dirty="0">
                        <a:solidFill>
                          <a:schemeClr val="tx1">
                            <a:lumMod val="65000"/>
                            <a:lumOff val="35000"/>
                          </a:schemeClr>
                        </a:solidFill>
                      </a:endParaRPr>
                    </a:p>
                  </a:txBody>
                  <a:tcPr marL="0" marR="324000" marT="0" marB="0" anchor="ctr">
                    <a:lnT w="9525" cap="flat" cmpd="sng" algn="ctr">
                      <a:solidFill>
                        <a:schemeClr val="tx2"/>
                      </a:solidFill>
                      <a:prstDash val="solid"/>
                      <a:round/>
                      <a:headEnd type="none" w="med" len="med"/>
                      <a:tailEnd type="none" w="med" len="med"/>
                    </a:lnT>
                    <a:solidFill>
                      <a:schemeClr val="bg1"/>
                    </a:solidFill>
                  </a:tcPr>
                </a:tc>
                <a:tc>
                  <a:txBody>
                    <a:bodyPr/>
                    <a:lstStyle/>
                    <a:p>
                      <a:pPr algn="r"/>
                      <a:endParaRPr lang="nl-BE" sz="1400" dirty="0">
                        <a:solidFill>
                          <a:schemeClr val="tx1">
                            <a:lumMod val="65000"/>
                            <a:lumOff val="35000"/>
                          </a:schemeClr>
                        </a:solidFill>
                      </a:endParaRPr>
                    </a:p>
                  </a:txBody>
                  <a:tcPr marL="0" marR="324000" marT="0" marB="0" anchor="ctr">
                    <a:lnT w="9525"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288028506"/>
                  </a:ext>
                </a:extLst>
              </a:tr>
              <a:tr h="325795">
                <a:tc>
                  <a:txBody>
                    <a:bodyPr/>
                    <a:lstStyle/>
                    <a:p>
                      <a:r>
                        <a:rPr lang="nl-BE" sz="1400" dirty="0">
                          <a:solidFill>
                            <a:schemeClr val="accent1"/>
                          </a:solidFill>
                        </a:rPr>
                        <a:t>FMI</a:t>
                      </a:r>
                    </a:p>
                  </a:txBody>
                  <a:tcPr marL="72000" marR="0" marT="0" marB="0" anchor="ctr">
                    <a:solidFill>
                      <a:schemeClr val="bg1"/>
                    </a:solidFill>
                  </a:tcPr>
                </a:tc>
                <a:tc>
                  <a:txBody>
                    <a:bodyPr/>
                    <a:lstStyle/>
                    <a:p>
                      <a:pPr algn="r"/>
                      <a:r>
                        <a:rPr lang="nl-BE" sz="1400" dirty="0">
                          <a:solidFill>
                            <a:schemeClr val="tx1">
                              <a:lumMod val="65000"/>
                              <a:lumOff val="35000"/>
                            </a:schemeClr>
                          </a:solidFill>
                        </a:rPr>
                        <a:t>-8,3</a:t>
                      </a:r>
                    </a:p>
                  </a:txBody>
                  <a:tcPr marL="0" marR="324000" marT="0" marB="0" anchor="ctr">
                    <a:solidFill>
                      <a:schemeClr val="bg1"/>
                    </a:solidFill>
                  </a:tcPr>
                </a:tc>
                <a:tc>
                  <a:txBody>
                    <a:bodyPr/>
                    <a:lstStyle/>
                    <a:p>
                      <a:pPr algn="r"/>
                      <a:r>
                        <a:rPr lang="nl-BE" sz="1400" dirty="0">
                          <a:solidFill>
                            <a:schemeClr val="tx1">
                              <a:lumMod val="65000"/>
                              <a:lumOff val="35000"/>
                            </a:schemeClr>
                          </a:solidFill>
                        </a:rPr>
                        <a:t>5,4</a:t>
                      </a:r>
                    </a:p>
                  </a:txBody>
                  <a:tcPr marL="0" marR="324000" marT="0" marB="0" anchor="ctr">
                    <a:solidFill>
                      <a:schemeClr val="bg1"/>
                    </a:solidFill>
                  </a:tcPr>
                </a:tc>
                <a:tc>
                  <a:txBody>
                    <a:bodyPr/>
                    <a:lstStyle/>
                    <a:p>
                      <a:pPr algn="r"/>
                      <a:r>
                        <a:rPr lang="nl-BE" sz="1400" dirty="0">
                          <a:solidFill>
                            <a:schemeClr val="tx1">
                              <a:lumMod val="65000"/>
                              <a:lumOff val="35000"/>
                            </a:schemeClr>
                          </a:solidFill>
                        </a:rPr>
                        <a:t>2,7</a:t>
                      </a:r>
                    </a:p>
                  </a:txBody>
                  <a:tcPr marL="0" marR="324000" marT="0" marB="0" anchor="ctr">
                    <a:solidFill>
                      <a:schemeClr val="bg1"/>
                    </a:solidFill>
                  </a:tcPr>
                </a:tc>
                <a:tc>
                  <a:txBody>
                    <a:bodyPr/>
                    <a:lstStyle/>
                    <a:p>
                      <a:pPr algn="r"/>
                      <a:r>
                        <a:rPr lang="nl-BE" sz="1400" dirty="0">
                          <a:solidFill>
                            <a:schemeClr val="tx1">
                              <a:lumMod val="65000"/>
                              <a:lumOff val="35000"/>
                            </a:schemeClr>
                          </a:solidFill>
                        </a:rPr>
                        <a:t>2,2</a:t>
                      </a:r>
                    </a:p>
                  </a:txBody>
                  <a:tcPr marL="0" marR="324000" marT="0" marB="0" anchor="ctr">
                    <a:solidFill>
                      <a:schemeClr val="bg1"/>
                    </a:solidFill>
                  </a:tcPr>
                </a:tc>
                <a:extLst>
                  <a:ext uri="{0D108BD9-81ED-4DB2-BD59-A6C34878D82A}">
                    <a16:rowId xmlns:a16="http://schemas.microsoft.com/office/drawing/2014/main" val="2928840056"/>
                  </a:ext>
                </a:extLst>
              </a:tr>
              <a:tr h="325795">
                <a:tc>
                  <a:txBody>
                    <a:bodyPr/>
                    <a:lstStyle/>
                    <a:p>
                      <a:r>
                        <a:rPr lang="nl-BE" sz="1400" dirty="0">
                          <a:solidFill>
                            <a:schemeClr val="accent1"/>
                          </a:solidFill>
                        </a:rPr>
                        <a:t>CE </a:t>
                      </a:r>
                    </a:p>
                  </a:txBody>
                  <a:tcPr marL="72000" marR="0" marT="0" marB="0" anchor="ctr">
                    <a:solidFill>
                      <a:schemeClr val="bg1"/>
                    </a:solidFill>
                  </a:tcPr>
                </a:tc>
                <a:tc>
                  <a:txBody>
                    <a:bodyPr/>
                    <a:lstStyle/>
                    <a:p>
                      <a:pPr algn="r"/>
                      <a:r>
                        <a:rPr lang="nl-BE" sz="1400" dirty="0">
                          <a:solidFill>
                            <a:schemeClr val="tx1">
                              <a:lumMod val="65000"/>
                              <a:lumOff val="35000"/>
                            </a:schemeClr>
                          </a:solidFill>
                        </a:rPr>
                        <a:t>-8,4</a:t>
                      </a:r>
                    </a:p>
                  </a:txBody>
                  <a:tcPr marL="0" marR="324000" marT="0" marB="0" anchor="ctr">
                    <a:solidFill>
                      <a:schemeClr val="bg1"/>
                    </a:solidFill>
                  </a:tcPr>
                </a:tc>
                <a:tc>
                  <a:txBody>
                    <a:bodyPr/>
                    <a:lstStyle/>
                    <a:p>
                      <a:pPr algn="r"/>
                      <a:r>
                        <a:rPr lang="nl-BE" sz="1400" dirty="0">
                          <a:solidFill>
                            <a:schemeClr val="tx1">
                              <a:lumMod val="65000"/>
                              <a:lumOff val="35000"/>
                            </a:schemeClr>
                          </a:solidFill>
                        </a:rPr>
                        <a:t>4,1</a:t>
                      </a:r>
                    </a:p>
                  </a:txBody>
                  <a:tcPr marL="0" marR="324000" marT="0" marB="0" anchor="ctr">
                    <a:solidFill>
                      <a:schemeClr val="bg1"/>
                    </a:solidFill>
                  </a:tcPr>
                </a:tc>
                <a:tc>
                  <a:txBody>
                    <a:bodyPr/>
                    <a:lstStyle/>
                    <a:p>
                      <a:pPr algn="r"/>
                      <a:r>
                        <a:rPr lang="nl-BE" sz="1400" dirty="0">
                          <a:solidFill>
                            <a:schemeClr val="tx1">
                              <a:lumMod val="65000"/>
                              <a:lumOff val="35000"/>
                            </a:schemeClr>
                          </a:solidFill>
                        </a:rPr>
                        <a:t>3,5</a:t>
                      </a:r>
                    </a:p>
                  </a:txBody>
                  <a:tcPr marL="0" marR="324000" marT="0" marB="0" anchor="ctr">
                    <a:solidFill>
                      <a:schemeClr val="bg1"/>
                    </a:solidFill>
                  </a:tcPr>
                </a:tc>
                <a:tc>
                  <a:txBody>
                    <a:bodyPr/>
                    <a:lstStyle/>
                    <a:p>
                      <a:pPr algn="r"/>
                      <a:endParaRPr lang="nl-BE" sz="1400" dirty="0">
                        <a:solidFill>
                          <a:schemeClr val="tx1">
                            <a:lumMod val="65000"/>
                            <a:lumOff val="35000"/>
                          </a:schemeClr>
                        </a:solidFill>
                      </a:endParaRPr>
                    </a:p>
                  </a:txBody>
                  <a:tcPr marL="0" marR="324000" marT="0" marB="0" anchor="ctr">
                    <a:solidFill>
                      <a:schemeClr val="bg1"/>
                    </a:solidFill>
                  </a:tcPr>
                </a:tc>
                <a:extLst>
                  <a:ext uri="{0D108BD9-81ED-4DB2-BD59-A6C34878D82A}">
                    <a16:rowId xmlns:a16="http://schemas.microsoft.com/office/drawing/2014/main" val="3555785508"/>
                  </a:ext>
                </a:extLst>
              </a:tr>
              <a:tr h="325795">
                <a:tc>
                  <a:txBody>
                    <a:bodyPr/>
                    <a:lstStyle/>
                    <a:p>
                      <a:r>
                        <a:rPr lang="nl-BE" sz="1400" dirty="0">
                          <a:solidFill>
                            <a:schemeClr val="accent1"/>
                          </a:solidFill>
                        </a:rPr>
                        <a:t>OCDE</a:t>
                      </a:r>
                    </a:p>
                  </a:txBody>
                  <a:tcPr marL="72000" marR="0" marT="0" marB="0" anchor="ctr">
                    <a:solidFill>
                      <a:schemeClr val="bg1"/>
                    </a:solidFill>
                  </a:tcPr>
                </a:tc>
                <a:tc>
                  <a:txBody>
                    <a:bodyPr/>
                    <a:lstStyle/>
                    <a:p>
                      <a:pPr algn="r"/>
                      <a:r>
                        <a:rPr lang="nl-BE" sz="1400" dirty="0">
                          <a:solidFill>
                            <a:schemeClr val="tx1">
                              <a:lumMod val="65000"/>
                              <a:lumOff val="35000"/>
                            </a:schemeClr>
                          </a:solidFill>
                        </a:rPr>
                        <a:t>-7,5</a:t>
                      </a:r>
                    </a:p>
                  </a:txBody>
                  <a:tcPr marL="0" marR="324000" marT="0" marB="0" anchor="ctr">
                    <a:solidFill>
                      <a:schemeClr val="bg1"/>
                    </a:solidFill>
                  </a:tcPr>
                </a:tc>
                <a:tc>
                  <a:txBody>
                    <a:bodyPr/>
                    <a:lstStyle/>
                    <a:p>
                      <a:pPr algn="r"/>
                      <a:r>
                        <a:rPr lang="nl-BE" sz="1400" dirty="0">
                          <a:solidFill>
                            <a:schemeClr val="tx1">
                              <a:lumMod val="65000"/>
                              <a:lumOff val="35000"/>
                            </a:schemeClr>
                          </a:solidFill>
                        </a:rPr>
                        <a:t>4,7</a:t>
                      </a:r>
                    </a:p>
                  </a:txBody>
                  <a:tcPr marL="0" marR="324000" marT="0" marB="0" anchor="ctr">
                    <a:solidFill>
                      <a:schemeClr val="bg1"/>
                    </a:solidFill>
                  </a:tcPr>
                </a:tc>
                <a:tc>
                  <a:txBody>
                    <a:bodyPr/>
                    <a:lstStyle/>
                    <a:p>
                      <a:pPr algn="r"/>
                      <a:r>
                        <a:rPr lang="nl-BE" sz="1400" dirty="0">
                          <a:solidFill>
                            <a:schemeClr val="tx1">
                              <a:lumMod val="65000"/>
                              <a:lumOff val="35000"/>
                            </a:schemeClr>
                          </a:solidFill>
                        </a:rPr>
                        <a:t>2,7</a:t>
                      </a:r>
                    </a:p>
                  </a:txBody>
                  <a:tcPr marL="0" marR="324000" marT="0" marB="0" anchor="ctr">
                    <a:solidFill>
                      <a:schemeClr val="bg1"/>
                    </a:solidFill>
                  </a:tcPr>
                </a:tc>
                <a:tc>
                  <a:txBody>
                    <a:bodyPr/>
                    <a:lstStyle/>
                    <a:p>
                      <a:pPr algn="r"/>
                      <a:endParaRPr lang="nl-BE" sz="1400" dirty="0">
                        <a:solidFill>
                          <a:schemeClr val="tx1">
                            <a:lumMod val="65000"/>
                            <a:lumOff val="35000"/>
                          </a:schemeClr>
                        </a:solidFill>
                      </a:endParaRPr>
                    </a:p>
                  </a:txBody>
                  <a:tcPr marL="0" marR="324000" marT="0" marB="0" anchor="ctr">
                    <a:solidFill>
                      <a:schemeClr val="bg1"/>
                    </a:solidFill>
                  </a:tcPr>
                </a:tc>
                <a:extLst>
                  <a:ext uri="{0D108BD9-81ED-4DB2-BD59-A6C34878D82A}">
                    <a16:rowId xmlns:a16="http://schemas.microsoft.com/office/drawing/2014/main" val="1052633368"/>
                  </a:ext>
                </a:extLst>
              </a:tr>
              <a:tr h="340267">
                <a:tc>
                  <a:txBody>
                    <a:bodyPr/>
                    <a:lstStyle/>
                    <a:p>
                      <a:r>
                        <a:rPr lang="nl-BE" sz="1400" dirty="0">
                          <a:solidFill>
                            <a:schemeClr val="accent1"/>
                          </a:solidFill>
                        </a:rPr>
                        <a:t>BNB</a:t>
                      </a:r>
                    </a:p>
                  </a:txBody>
                  <a:tcPr marL="72000" marR="0" marT="0" marB="0" anchor="ctr">
                    <a:solidFill>
                      <a:schemeClr val="bg1"/>
                    </a:solidFill>
                  </a:tcPr>
                </a:tc>
                <a:tc>
                  <a:txBody>
                    <a:bodyPr/>
                    <a:lstStyle/>
                    <a:p>
                      <a:pPr algn="r"/>
                      <a:r>
                        <a:rPr lang="nl-BE" sz="1400" dirty="0">
                          <a:solidFill>
                            <a:schemeClr val="tx1">
                              <a:lumMod val="65000"/>
                              <a:lumOff val="35000"/>
                            </a:schemeClr>
                          </a:solidFill>
                        </a:rPr>
                        <a:t>-6,7</a:t>
                      </a:r>
                    </a:p>
                  </a:txBody>
                  <a:tcPr marL="0" marR="324000" marT="0" marB="0" anchor="ctr">
                    <a:solidFill>
                      <a:schemeClr val="bg1"/>
                    </a:solidFill>
                  </a:tcPr>
                </a:tc>
                <a:tc>
                  <a:txBody>
                    <a:bodyPr/>
                    <a:lstStyle/>
                    <a:p>
                      <a:pPr algn="r"/>
                      <a:r>
                        <a:rPr lang="nl-BE" sz="1400" dirty="0">
                          <a:solidFill>
                            <a:schemeClr val="tx1">
                              <a:lumMod val="65000"/>
                              <a:lumOff val="35000"/>
                            </a:schemeClr>
                          </a:solidFill>
                        </a:rPr>
                        <a:t>3,5</a:t>
                      </a:r>
                    </a:p>
                  </a:txBody>
                  <a:tcPr marL="0" marR="324000" marT="0" marB="0" anchor="ctr">
                    <a:solidFill>
                      <a:schemeClr val="bg1"/>
                    </a:solidFill>
                  </a:tcPr>
                </a:tc>
                <a:tc>
                  <a:txBody>
                    <a:bodyPr/>
                    <a:lstStyle/>
                    <a:p>
                      <a:pPr algn="r"/>
                      <a:r>
                        <a:rPr lang="nl-BE" sz="1400" dirty="0">
                          <a:solidFill>
                            <a:schemeClr val="tx1">
                              <a:lumMod val="65000"/>
                              <a:lumOff val="35000"/>
                            </a:schemeClr>
                          </a:solidFill>
                        </a:rPr>
                        <a:t>3,1</a:t>
                      </a:r>
                    </a:p>
                  </a:txBody>
                  <a:tcPr marL="0" marR="324000" marT="0" marB="0" anchor="ctr">
                    <a:solidFill>
                      <a:schemeClr val="bg1"/>
                    </a:solidFill>
                  </a:tcPr>
                </a:tc>
                <a:tc>
                  <a:txBody>
                    <a:bodyPr/>
                    <a:lstStyle/>
                    <a:p>
                      <a:pPr algn="r"/>
                      <a:r>
                        <a:rPr lang="nl-BE" sz="1400" dirty="0">
                          <a:solidFill>
                            <a:schemeClr val="tx1">
                              <a:lumMod val="65000"/>
                              <a:lumOff val="35000"/>
                            </a:schemeClr>
                          </a:solidFill>
                        </a:rPr>
                        <a:t>2,3</a:t>
                      </a:r>
                    </a:p>
                  </a:txBody>
                  <a:tcPr marL="0" marR="324000" marT="0" marB="0" anchor="ctr">
                    <a:solidFill>
                      <a:schemeClr val="bg1"/>
                    </a:solidFill>
                  </a:tcPr>
                </a:tc>
                <a:extLst>
                  <a:ext uri="{0D108BD9-81ED-4DB2-BD59-A6C34878D82A}">
                    <a16:rowId xmlns:a16="http://schemas.microsoft.com/office/drawing/2014/main" val="2073667656"/>
                  </a:ext>
                </a:extLst>
              </a:tr>
            </a:tbl>
          </a:graphicData>
        </a:graphic>
      </p:graphicFrame>
      <p:grpSp>
        <p:nvGrpSpPr>
          <p:cNvPr id="16" name="Group 15">
            <a:extLst>
              <a:ext uri="{FF2B5EF4-FFF2-40B4-BE49-F238E27FC236}">
                <a16:creationId xmlns:a16="http://schemas.microsoft.com/office/drawing/2014/main" id="{2133FAFF-01B6-42CC-ACA7-3173C4BE32EA}"/>
              </a:ext>
            </a:extLst>
          </p:cNvPr>
          <p:cNvGrpSpPr/>
          <p:nvPr/>
        </p:nvGrpSpPr>
        <p:grpSpPr>
          <a:xfrm>
            <a:off x="7900328" y="2338959"/>
            <a:ext cx="1837396" cy="1654559"/>
            <a:chOff x="7111622" y="1757236"/>
            <a:chExt cx="3074483" cy="2768545"/>
          </a:xfrm>
        </p:grpSpPr>
        <p:grpSp>
          <p:nvGrpSpPr>
            <p:cNvPr id="17" name="Group 16">
              <a:extLst>
                <a:ext uri="{FF2B5EF4-FFF2-40B4-BE49-F238E27FC236}">
                  <a16:creationId xmlns:a16="http://schemas.microsoft.com/office/drawing/2014/main" id="{6273C6A8-12BA-4C97-867F-0ECADD30C9F3}"/>
                </a:ext>
              </a:extLst>
            </p:cNvPr>
            <p:cNvGrpSpPr/>
            <p:nvPr/>
          </p:nvGrpSpPr>
          <p:grpSpPr>
            <a:xfrm>
              <a:off x="7111622" y="1757236"/>
              <a:ext cx="3074483" cy="2768545"/>
              <a:chOff x="7111622" y="1757236"/>
              <a:chExt cx="3074483" cy="2768545"/>
            </a:xfrm>
          </p:grpSpPr>
          <p:grpSp>
            <p:nvGrpSpPr>
              <p:cNvPr id="20" name="Group 19">
                <a:extLst>
                  <a:ext uri="{FF2B5EF4-FFF2-40B4-BE49-F238E27FC236}">
                    <a16:creationId xmlns:a16="http://schemas.microsoft.com/office/drawing/2014/main" id="{CB02B526-6E4D-44CE-A48D-72251737E1C2}"/>
                  </a:ext>
                </a:extLst>
              </p:cNvPr>
              <p:cNvGrpSpPr/>
              <p:nvPr/>
            </p:nvGrpSpPr>
            <p:grpSpPr>
              <a:xfrm>
                <a:off x="7111622" y="1757236"/>
                <a:ext cx="3003222" cy="2768545"/>
                <a:chOff x="7111622" y="1757236"/>
                <a:chExt cx="3003222" cy="2768545"/>
              </a:xfrm>
            </p:grpSpPr>
            <p:pic>
              <p:nvPicPr>
                <p:cNvPr id="22" name="Picture 21">
                  <a:extLst>
                    <a:ext uri="{FF2B5EF4-FFF2-40B4-BE49-F238E27FC236}">
                      <a16:creationId xmlns:a16="http://schemas.microsoft.com/office/drawing/2014/main" id="{9694C6A9-E684-47EE-B4D9-CEFF6508D1E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111677" y="1757236"/>
                  <a:ext cx="3003167" cy="2768545"/>
                </a:xfrm>
                <a:prstGeom prst="rect">
                  <a:avLst/>
                </a:prstGeom>
              </p:spPr>
            </p:pic>
            <p:pic>
              <p:nvPicPr>
                <p:cNvPr id="23" name="Picture 22">
                  <a:extLst>
                    <a:ext uri="{FF2B5EF4-FFF2-40B4-BE49-F238E27FC236}">
                      <a16:creationId xmlns:a16="http://schemas.microsoft.com/office/drawing/2014/main" id="{30D45CC2-850F-4997-9BEF-788398A5659F}"/>
                    </a:ext>
                  </a:extLst>
                </p:cNvPr>
                <p:cNvPicPr>
                  <a:picLocks noChangeAspect="1"/>
                </p:cNvPicPr>
                <p:nvPr/>
              </p:nvPicPr>
              <p:blipFill>
                <a:blip r:embed="rId3"/>
                <a:stretch>
                  <a:fillRect/>
                </a:stretch>
              </p:blipFill>
              <p:spPr>
                <a:xfrm>
                  <a:off x="7111622" y="2298345"/>
                  <a:ext cx="1209675" cy="1504950"/>
                </a:xfrm>
                <a:prstGeom prst="rect">
                  <a:avLst/>
                </a:prstGeom>
              </p:spPr>
            </p:pic>
          </p:grpSp>
          <p:pic>
            <p:nvPicPr>
              <p:cNvPr id="21" name="Picture 20">
                <a:extLst>
                  <a:ext uri="{FF2B5EF4-FFF2-40B4-BE49-F238E27FC236}">
                    <a16:creationId xmlns:a16="http://schemas.microsoft.com/office/drawing/2014/main" id="{436D3FCE-7C17-465F-95CF-9E6CF23D82DC}"/>
                  </a:ext>
                </a:extLst>
              </p:cNvPr>
              <p:cNvPicPr>
                <a:picLocks noChangeAspect="1"/>
              </p:cNvPicPr>
              <p:nvPr/>
            </p:nvPicPr>
            <p:blipFill>
              <a:blip r:embed="rId4">
                <a:duotone>
                  <a:schemeClr val="accent4">
                    <a:shade val="45000"/>
                    <a:satMod val="135000"/>
                  </a:schemeClr>
                  <a:prstClr val="white"/>
                </a:duotone>
              </a:blip>
              <a:stretch>
                <a:fillRect/>
              </a:stretch>
            </p:blipFill>
            <p:spPr>
              <a:xfrm>
                <a:off x="9005005" y="2308525"/>
                <a:ext cx="1181100" cy="1524000"/>
              </a:xfrm>
              <a:prstGeom prst="rect">
                <a:avLst/>
              </a:prstGeom>
            </p:spPr>
          </p:pic>
        </p:grpSp>
        <p:sp>
          <p:nvSpPr>
            <p:cNvPr id="18" name="TextBox 17">
              <a:extLst>
                <a:ext uri="{FF2B5EF4-FFF2-40B4-BE49-F238E27FC236}">
                  <a16:creationId xmlns:a16="http://schemas.microsoft.com/office/drawing/2014/main" id="{0040D9AE-E3A0-4BDC-87A6-E4F4FC0F8DB6}"/>
                </a:ext>
              </a:extLst>
            </p:cNvPr>
            <p:cNvSpPr txBox="1"/>
            <p:nvPr/>
          </p:nvSpPr>
          <p:spPr>
            <a:xfrm>
              <a:off x="7590658" y="3440173"/>
              <a:ext cx="367392" cy="363122"/>
            </a:xfrm>
            <a:prstGeom prst="rect">
              <a:avLst/>
            </a:prstGeom>
            <a:noFill/>
          </p:spPr>
          <p:txBody>
            <a:bodyPr wrap="none" lIns="0" tIns="0" rIns="0" bIns="0" rtlCol="0">
              <a:noAutofit/>
            </a:bodyPr>
            <a:lstStyle/>
            <a:p>
              <a:pPr algn="l"/>
              <a:r>
                <a:rPr lang="nl-BE" sz="1600" dirty="0">
                  <a:solidFill>
                    <a:schemeClr val="bg1"/>
                  </a:solidFill>
                  <a:latin typeface="Segoe UI Semibold" panose="020B0702040204020203" pitchFamily="34" charset="0"/>
                  <a:cs typeface="Segoe UI Semibold" panose="020B0702040204020203" pitchFamily="34" charset="0"/>
                </a:rPr>
                <a:t>-</a:t>
              </a:r>
              <a:endParaRPr lang="nl-BE" sz="1600" b="0" noProof="0" dirty="0">
                <a:solidFill>
                  <a:schemeClr val="bg1"/>
                </a:solidFill>
                <a:latin typeface="Segoe UI Semibold" panose="020B0702040204020203" pitchFamily="34" charset="0"/>
                <a:cs typeface="Segoe UI Semibold" panose="020B0702040204020203" pitchFamily="34" charset="0"/>
              </a:endParaRPr>
            </a:p>
          </p:txBody>
        </p:sp>
        <p:sp>
          <p:nvSpPr>
            <p:cNvPr id="19" name="TextBox 18">
              <a:extLst>
                <a:ext uri="{FF2B5EF4-FFF2-40B4-BE49-F238E27FC236}">
                  <a16:creationId xmlns:a16="http://schemas.microsoft.com/office/drawing/2014/main" id="{41771FFD-DBAB-4E77-88CF-E3922407512F}"/>
                </a:ext>
              </a:extLst>
            </p:cNvPr>
            <p:cNvSpPr txBox="1"/>
            <p:nvPr/>
          </p:nvSpPr>
          <p:spPr>
            <a:xfrm>
              <a:off x="9537167" y="3429000"/>
              <a:ext cx="367392" cy="363122"/>
            </a:xfrm>
            <a:prstGeom prst="rect">
              <a:avLst/>
            </a:prstGeom>
            <a:noFill/>
          </p:spPr>
          <p:txBody>
            <a:bodyPr wrap="none" lIns="0" tIns="0" rIns="0" bIns="0" rtlCol="0">
              <a:noAutofit/>
            </a:bodyPr>
            <a:lstStyle/>
            <a:p>
              <a:pPr algn="l"/>
              <a:r>
                <a:rPr lang="nl-BE" sz="1600" b="0" noProof="0" dirty="0">
                  <a:solidFill>
                    <a:schemeClr val="bg1"/>
                  </a:solidFill>
                  <a:latin typeface="Segoe UI Semibold" panose="020B0702040204020203" pitchFamily="34" charset="0"/>
                  <a:cs typeface="Segoe UI Semibold" panose="020B0702040204020203" pitchFamily="34" charset="0"/>
                </a:rPr>
                <a:t>+</a:t>
              </a:r>
            </a:p>
          </p:txBody>
        </p:sp>
      </p:grpSp>
      <p:sp>
        <p:nvSpPr>
          <p:cNvPr id="24" name="Vertical Text Placeholder 2">
            <a:extLst>
              <a:ext uri="{FF2B5EF4-FFF2-40B4-BE49-F238E27FC236}">
                <a16:creationId xmlns:a16="http://schemas.microsoft.com/office/drawing/2014/main" id="{9F42FE17-2C4A-427D-9280-C160DB7791D1}"/>
              </a:ext>
            </a:extLst>
          </p:cNvPr>
          <p:cNvSpPr txBox="1">
            <a:spLocks/>
          </p:cNvSpPr>
          <p:nvPr/>
        </p:nvSpPr>
        <p:spPr>
          <a:xfrm>
            <a:off x="9435558" y="1338505"/>
            <a:ext cx="2700000" cy="2054039"/>
          </a:xfrm>
          <a:prstGeom prst="rect">
            <a:avLst/>
          </a:prstGeom>
        </p:spPr>
        <p:txBody>
          <a:bodyPr/>
          <a:lstStyle>
            <a:lvl1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8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j-lt"/>
                <a:ea typeface="+mn-ea"/>
                <a:cs typeface="+mn-cs"/>
              </a:defRPr>
            </a:lvl5pPr>
            <a:lvl6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6pPr>
            <a:lvl7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7pPr>
            <a:lvl8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2"/>
                </a:solidFill>
                <a:latin typeface="+mn-lt"/>
                <a:ea typeface="+mn-ea"/>
                <a:cs typeface="+mn-cs"/>
              </a:defRPr>
            </a:lvl9pPr>
          </a:lstStyle>
          <a:p>
            <a:pPr>
              <a:spcAft>
                <a:spcPts val="0"/>
              </a:spcAft>
              <a:buClr>
                <a:schemeClr val="accent4"/>
              </a:buClr>
              <a:buFont typeface="Arial" panose="020B0604020202020204" pitchFamily="34" charset="0"/>
              <a:buChar char="•"/>
            </a:pPr>
            <a:r>
              <a:rPr lang="fr-FR" sz="1400" dirty="0" err="1">
                <a:solidFill>
                  <a:schemeClr val="accent4"/>
                </a:solidFill>
                <a:latin typeface="Segoe UI Semibold" panose="020B0702040204020203" pitchFamily="34" charset="0"/>
                <a:cs typeface="Segoe UI Semibold" panose="020B0702040204020203" pitchFamily="34" charset="0"/>
              </a:rPr>
              <a:t>Winkels</a:t>
            </a:r>
            <a:r>
              <a:rPr lang="fr-FR" sz="1400" dirty="0">
                <a:solidFill>
                  <a:schemeClr val="accent4"/>
                </a:solidFill>
                <a:latin typeface="Segoe UI Semibold" panose="020B0702040204020203" pitchFamily="34" charset="0"/>
                <a:cs typeface="Segoe UI Semibold" panose="020B0702040204020203" pitchFamily="34" charset="0"/>
              </a:rPr>
              <a:t> </a:t>
            </a:r>
            <a:r>
              <a:rPr lang="fr-FR" sz="1400" dirty="0" err="1">
                <a:solidFill>
                  <a:schemeClr val="accent4"/>
                </a:solidFill>
                <a:latin typeface="Segoe UI Semibold" panose="020B0702040204020203" pitchFamily="34" charset="0"/>
                <a:cs typeface="Segoe UI Semibold" panose="020B0702040204020203" pitchFamily="34" charset="0"/>
              </a:rPr>
              <a:t>openden</a:t>
            </a:r>
            <a:r>
              <a:rPr lang="fr-FR" sz="1400" dirty="0">
                <a:solidFill>
                  <a:schemeClr val="accent4"/>
                </a:solidFill>
                <a:latin typeface="Segoe UI Semibold" panose="020B0702040204020203" pitchFamily="34" charset="0"/>
                <a:cs typeface="Segoe UI Semibold" panose="020B0702040204020203" pitchFamily="34" charset="0"/>
              </a:rPr>
              <a:t> </a:t>
            </a:r>
            <a:r>
              <a:rPr lang="fr-FR" sz="1400" dirty="0" err="1">
                <a:solidFill>
                  <a:schemeClr val="accent4"/>
                </a:solidFill>
                <a:latin typeface="Segoe UI Semibold" panose="020B0702040204020203" pitchFamily="34" charset="0"/>
                <a:cs typeface="Segoe UI Semibold" panose="020B0702040204020203" pitchFamily="34" charset="0"/>
              </a:rPr>
              <a:t>vroeger</a:t>
            </a:r>
            <a:r>
              <a:rPr lang="fr-FR" sz="1400" dirty="0">
                <a:solidFill>
                  <a:schemeClr val="accent4"/>
                </a:solidFill>
                <a:latin typeface="Segoe UI Semibold" panose="020B0702040204020203" pitchFamily="34" charset="0"/>
                <a:cs typeface="Segoe UI Semibold" panose="020B0702040204020203" pitchFamily="34" charset="0"/>
              </a:rPr>
              <a:t> dan </a:t>
            </a:r>
            <a:r>
              <a:rPr lang="fr-FR" sz="1400" dirty="0" err="1">
                <a:solidFill>
                  <a:schemeClr val="accent4"/>
                </a:solidFill>
                <a:latin typeface="Segoe UI Semibold" panose="020B0702040204020203" pitchFamily="34" charset="0"/>
                <a:cs typeface="Segoe UI Semibold" panose="020B0702040204020203" pitchFamily="34" charset="0"/>
              </a:rPr>
              <a:t>voorzien</a:t>
            </a:r>
            <a:endParaRPr lang="fr-FR" sz="1400" dirty="0">
              <a:solidFill>
                <a:schemeClr val="accent4"/>
              </a:solidFill>
              <a:latin typeface="Segoe UI Semibold" panose="020B0702040204020203" pitchFamily="34" charset="0"/>
              <a:cs typeface="Segoe UI Semibold" panose="020B0702040204020203" pitchFamily="34" charset="0"/>
            </a:endParaRPr>
          </a:p>
          <a:p>
            <a:pPr>
              <a:spcAft>
                <a:spcPts val="0"/>
              </a:spcAft>
              <a:buClr>
                <a:schemeClr val="accent4"/>
              </a:buClr>
              <a:buFont typeface="Arial" panose="020B0604020202020204" pitchFamily="34" charset="0"/>
              <a:buChar char="•"/>
            </a:pPr>
            <a:r>
              <a:rPr lang="fr-FR" sz="1400" dirty="0" err="1">
                <a:solidFill>
                  <a:schemeClr val="accent4"/>
                </a:solidFill>
                <a:latin typeface="Segoe UI Semibold" panose="020B0702040204020203" pitchFamily="34" charset="0"/>
                <a:cs typeface="Segoe UI Semibold" panose="020B0702040204020203" pitchFamily="34" charset="0"/>
              </a:rPr>
              <a:t>Sneller</a:t>
            </a:r>
            <a:r>
              <a:rPr lang="fr-FR" sz="1400" dirty="0">
                <a:solidFill>
                  <a:schemeClr val="accent4"/>
                </a:solidFill>
                <a:latin typeface="Segoe UI Semibold" panose="020B0702040204020203" pitchFamily="34" charset="0"/>
                <a:cs typeface="Segoe UI Semibold" panose="020B0702040204020203" pitchFamily="34" charset="0"/>
              </a:rPr>
              <a:t> </a:t>
            </a:r>
            <a:r>
              <a:rPr lang="fr-FR" sz="1400" dirty="0" err="1">
                <a:solidFill>
                  <a:schemeClr val="accent4"/>
                </a:solidFill>
                <a:latin typeface="Segoe UI Semibold" panose="020B0702040204020203" pitchFamily="34" charset="0"/>
                <a:cs typeface="Segoe UI Semibold" panose="020B0702040204020203" pitchFamily="34" charset="0"/>
              </a:rPr>
              <a:t>verspreiding</a:t>
            </a:r>
            <a:r>
              <a:rPr lang="fr-FR" sz="1400" dirty="0">
                <a:solidFill>
                  <a:schemeClr val="accent4"/>
                </a:solidFill>
                <a:latin typeface="Segoe UI Semibold" panose="020B0702040204020203" pitchFamily="34" charset="0"/>
                <a:cs typeface="Segoe UI Semibold" panose="020B0702040204020203" pitchFamily="34" charset="0"/>
              </a:rPr>
              <a:t> vaccin</a:t>
            </a:r>
          </a:p>
          <a:p>
            <a:pPr>
              <a:spcAft>
                <a:spcPts val="0"/>
              </a:spcAft>
              <a:buClr>
                <a:schemeClr val="accent4"/>
              </a:buClr>
              <a:buFont typeface="Arial" panose="020B0604020202020204" pitchFamily="34" charset="0"/>
              <a:buChar char="•"/>
            </a:pPr>
            <a:r>
              <a:rPr lang="fr-FR" sz="1400" dirty="0" err="1">
                <a:solidFill>
                  <a:schemeClr val="accent4"/>
                </a:solidFill>
                <a:latin typeface="Segoe UI Semibold" panose="020B0702040204020203" pitchFamily="34" charset="0"/>
                <a:cs typeface="Segoe UI Semibold" panose="020B0702040204020203" pitchFamily="34" charset="0"/>
              </a:rPr>
              <a:t>Grotere</a:t>
            </a:r>
            <a:r>
              <a:rPr lang="fr-FR" sz="1400" dirty="0">
                <a:solidFill>
                  <a:schemeClr val="accent4"/>
                </a:solidFill>
                <a:latin typeface="Segoe UI Semibold" panose="020B0702040204020203" pitchFamily="34" charset="0"/>
                <a:cs typeface="Segoe UI Semibold" panose="020B0702040204020203" pitchFamily="34" charset="0"/>
              </a:rPr>
              <a:t> </a:t>
            </a:r>
            <a:r>
              <a:rPr lang="fr-FR" sz="1400" dirty="0" err="1">
                <a:solidFill>
                  <a:schemeClr val="accent4"/>
                </a:solidFill>
                <a:latin typeface="Segoe UI Semibold" panose="020B0702040204020203" pitchFamily="34" charset="0"/>
                <a:cs typeface="Segoe UI Semibold" panose="020B0702040204020203" pitchFamily="34" charset="0"/>
              </a:rPr>
              <a:t>inhaalvraag</a:t>
            </a:r>
            <a:endParaRPr lang="fr-FR" sz="1400" dirty="0">
              <a:solidFill>
                <a:schemeClr val="accent4"/>
              </a:solidFill>
              <a:latin typeface="Segoe UI Semibold" panose="020B0702040204020203" pitchFamily="34" charset="0"/>
              <a:cs typeface="Segoe UI Semibold" panose="020B0702040204020203" pitchFamily="34" charset="0"/>
            </a:endParaRPr>
          </a:p>
          <a:p>
            <a:pPr>
              <a:spcAft>
                <a:spcPts val="0"/>
              </a:spcAft>
              <a:buClr>
                <a:schemeClr val="accent4"/>
              </a:buClr>
              <a:buFont typeface="Arial" panose="020B0604020202020204" pitchFamily="34" charset="0"/>
              <a:buChar char="•"/>
            </a:pPr>
            <a:r>
              <a:rPr lang="fr-FR" sz="1400" dirty="0" err="1">
                <a:solidFill>
                  <a:schemeClr val="accent4"/>
                </a:solidFill>
                <a:latin typeface="Segoe UI Semibold" panose="020B0702040204020203" pitchFamily="34" charset="0"/>
                <a:cs typeface="Segoe UI Semibold" panose="020B0702040204020203" pitchFamily="34" charset="0"/>
              </a:rPr>
              <a:t>Toch</a:t>
            </a:r>
            <a:r>
              <a:rPr lang="fr-FR" sz="1400" dirty="0">
                <a:solidFill>
                  <a:schemeClr val="accent4"/>
                </a:solidFill>
                <a:latin typeface="Segoe UI Semibold" panose="020B0702040204020203" pitchFamily="34" charset="0"/>
                <a:cs typeface="Segoe UI Semibold" panose="020B0702040204020203" pitchFamily="34" charset="0"/>
              </a:rPr>
              <a:t> </a:t>
            </a:r>
            <a:r>
              <a:rPr lang="fr-FR" sz="1400" dirty="0" err="1">
                <a:solidFill>
                  <a:schemeClr val="accent4"/>
                </a:solidFill>
                <a:latin typeface="Segoe UI Semibold" panose="020B0702040204020203" pitchFamily="34" charset="0"/>
                <a:cs typeface="Segoe UI Semibold" panose="020B0702040204020203" pitchFamily="34" charset="0"/>
              </a:rPr>
              <a:t>een</a:t>
            </a:r>
            <a:r>
              <a:rPr lang="fr-FR" sz="1400" dirty="0">
                <a:solidFill>
                  <a:schemeClr val="accent4"/>
                </a:solidFill>
                <a:latin typeface="Segoe UI Semibold" panose="020B0702040204020203" pitchFamily="34" charset="0"/>
                <a:cs typeface="Segoe UI Semibold" panose="020B0702040204020203" pitchFamily="34" charset="0"/>
              </a:rPr>
              <a:t> </a:t>
            </a:r>
            <a:r>
              <a:rPr lang="fr-FR" sz="1400" dirty="0" err="1">
                <a:solidFill>
                  <a:schemeClr val="accent4"/>
                </a:solidFill>
                <a:latin typeface="Segoe UI Semibold" panose="020B0702040204020203" pitchFamily="34" charset="0"/>
                <a:cs typeface="Segoe UI Semibold" panose="020B0702040204020203" pitchFamily="34" charset="0"/>
              </a:rPr>
              <a:t>brexit</a:t>
            </a:r>
            <a:r>
              <a:rPr lang="fr-FR" sz="1400" dirty="0">
                <a:solidFill>
                  <a:schemeClr val="accent4"/>
                </a:solidFill>
                <a:latin typeface="Segoe UI Semibold" panose="020B0702040204020203" pitchFamily="34" charset="0"/>
                <a:cs typeface="Segoe UI Semibold" panose="020B0702040204020203" pitchFamily="34" charset="0"/>
              </a:rPr>
              <a:t> deal</a:t>
            </a:r>
          </a:p>
          <a:p>
            <a:pPr>
              <a:spcAft>
                <a:spcPts val="0"/>
              </a:spcAft>
              <a:buClr>
                <a:schemeClr val="accent4"/>
              </a:buClr>
              <a:buFont typeface="Arial" panose="020B0604020202020204" pitchFamily="34" charset="0"/>
              <a:buChar char="•"/>
            </a:pPr>
            <a:r>
              <a:rPr lang="fr-FR" sz="1400" dirty="0" err="1">
                <a:solidFill>
                  <a:schemeClr val="accent4"/>
                </a:solidFill>
                <a:latin typeface="Segoe UI Semibold" panose="020B0702040204020203" pitchFamily="34" charset="0"/>
                <a:cs typeface="Segoe UI Semibold" panose="020B0702040204020203" pitchFamily="34" charset="0"/>
              </a:rPr>
              <a:t>Bijkomende</a:t>
            </a:r>
            <a:r>
              <a:rPr lang="fr-FR" sz="1400" dirty="0">
                <a:solidFill>
                  <a:schemeClr val="accent4"/>
                </a:solidFill>
                <a:latin typeface="Segoe UI Semibold" panose="020B0702040204020203" pitchFamily="34" charset="0"/>
                <a:cs typeface="Segoe UI Semibold" panose="020B0702040204020203" pitchFamily="34" charset="0"/>
              </a:rPr>
              <a:t> </a:t>
            </a:r>
            <a:r>
              <a:rPr lang="fr-FR" sz="1400" dirty="0" err="1">
                <a:solidFill>
                  <a:schemeClr val="accent4"/>
                </a:solidFill>
                <a:latin typeface="Segoe UI Semibold" panose="020B0702040204020203" pitchFamily="34" charset="0"/>
                <a:cs typeface="Segoe UI Semibold" panose="020B0702040204020203" pitchFamily="34" charset="0"/>
              </a:rPr>
              <a:t>ondersteuning</a:t>
            </a:r>
            <a:endParaRPr lang="fr-FR" sz="1400" dirty="0">
              <a:solidFill>
                <a:schemeClr val="accent4"/>
              </a:solidFill>
              <a:latin typeface="Segoe UI Semibold" panose="020B0702040204020203" pitchFamily="34" charset="0"/>
              <a:cs typeface="Segoe UI Semibold" panose="020B0702040204020203" pitchFamily="34" charset="0"/>
            </a:endParaRPr>
          </a:p>
          <a:p>
            <a:pPr>
              <a:buClr>
                <a:schemeClr val="accent4"/>
              </a:buClr>
              <a:buFont typeface="Arial" panose="020B0604020202020204" pitchFamily="34" charset="0"/>
              <a:buChar char="•"/>
            </a:pPr>
            <a:endParaRPr lang="en-GB" dirty="0">
              <a:solidFill>
                <a:schemeClr val="accent4"/>
              </a:solidFill>
            </a:endParaRPr>
          </a:p>
        </p:txBody>
      </p:sp>
      <p:sp>
        <p:nvSpPr>
          <p:cNvPr id="25" name="Vertical Text Placeholder 2">
            <a:extLst>
              <a:ext uri="{FF2B5EF4-FFF2-40B4-BE49-F238E27FC236}">
                <a16:creationId xmlns:a16="http://schemas.microsoft.com/office/drawing/2014/main" id="{DD6F3F66-6E24-49F5-94B9-2A85FF3DE2A6}"/>
              </a:ext>
            </a:extLst>
          </p:cNvPr>
          <p:cNvSpPr txBox="1">
            <a:spLocks/>
          </p:cNvSpPr>
          <p:nvPr/>
        </p:nvSpPr>
        <p:spPr>
          <a:xfrm>
            <a:off x="6095568" y="3812900"/>
            <a:ext cx="3204000" cy="1008000"/>
          </a:xfrm>
          <a:prstGeom prst="rect">
            <a:avLst/>
          </a:prstGeom>
        </p:spPr>
        <p:txBody>
          <a:bodyPr/>
          <a:lstStyle>
            <a:lvl1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8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j-lt"/>
                <a:ea typeface="+mn-ea"/>
                <a:cs typeface="+mn-cs"/>
              </a:defRPr>
            </a:lvl5pPr>
            <a:lvl6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6pPr>
            <a:lvl7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7pPr>
            <a:lvl8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2"/>
                </a:solidFill>
                <a:latin typeface="+mn-lt"/>
                <a:ea typeface="+mn-ea"/>
                <a:cs typeface="+mn-cs"/>
              </a:defRPr>
            </a:lvl9pPr>
          </a:lstStyle>
          <a:p>
            <a:pPr>
              <a:spcAft>
                <a:spcPts val="200"/>
              </a:spcAft>
              <a:buClr>
                <a:srgbClr val="C00000"/>
              </a:buClr>
              <a:buFont typeface="Arial" panose="020B0604020202020204" pitchFamily="34" charset="0"/>
              <a:buChar char="•"/>
            </a:pPr>
            <a:r>
              <a:rPr lang="fr-FR" sz="1400" dirty="0" err="1">
                <a:solidFill>
                  <a:srgbClr val="8F0039"/>
                </a:solidFill>
                <a:latin typeface="Segoe UI Semibold" panose="020B0702040204020203" pitchFamily="34" charset="0"/>
                <a:cs typeface="Segoe UI Semibold" panose="020B0702040204020203" pitchFamily="34" charset="0"/>
              </a:rPr>
              <a:t>Derde</a:t>
            </a:r>
            <a:r>
              <a:rPr lang="fr-FR" sz="1400" dirty="0">
                <a:solidFill>
                  <a:srgbClr val="8F0039"/>
                </a:solidFill>
                <a:latin typeface="Segoe UI Semibold" panose="020B0702040204020203" pitchFamily="34" charset="0"/>
                <a:cs typeface="Segoe UI Semibold" panose="020B0702040204020203" pitchFamily="34" charset="0"/>
              </a:rPr>
              <a:t> </a:t>
            </a:r>
            <a:r>
              <a:rPr lang="fr-FR" sz="1400" dirty="0" err="1">
                <a:solidFill>
                  <a:srgbClr val="8F0039"/>
                </a:solidFill>
                <a:latin typeface="Segoe UI Semibold" panose="020B0702040204020203" pitchFamily="34" charset="0"/>
                <a:cs typeface="Segoe UI Semibold" panose="020B0702040204020203" pitchFamily="34" charset="0"/>
              </a:rPr>
              <a:t>coronagolf</a:t>
            </a:r>
            <a:r>
              <a:rPr lang="fr-FR" sz="1400" dirty="0">
                <a:solidFill>
                  <a:srgbClr val="8F0039"/>
                </a:solidFill>
                <a:latin typeface="Segoe UI Semibold" panose="020B0702040204020203" pitchFamily="34" charset="0"/>
                <a:cs typeface="Segoe UI Semibold" panose="020B0702040204020203" pitchFamily="34" charset="0"/>
              </a:rPr>
              <a:t> of </a:t>
            </a:r>
            <a:r>
              <a:rPr lang="fr-FR" sz="1400" dirty="0" err="1">
                <a:solidFill>
                  <a:srgbClr val="8F0039"/>
                </a:solidFill>
                <a:latin typeface="Segoe UI Semibold" panose="020B0702040204020203" pitchFamily="34" charset="0"/>
                <a:cs typeface="Segoe UI Semibold" panose="020B0702040204020203" pitchFamily="34" charset="0"/>
              </a:rPr>
              <a:t>moeilijkheden</a:t>
            </a:r>
            <a:r>
              <a:rPr lang="fr-FR" sz="1400" dirty="0">
                <a:solidFill>
                  <a:srgbClr val="8F0039"/>
                </a:solidFill>
                <a:latin typeface="Segoe UI Semibold" panose="020B0702040204020203" pitchFamily="34" charset="0"/>
                <a:cs typeface="Segoe UI Semibold" panose="020B0702040204020203" pitchFamily="34" charset="0"/>
              </a:rPr>
              <a:t> </a:t>
            </a:r>
            <a:r>
              <a:rPr lang="fr-FR" sz="1400" dirty="0" err="1">
                <a:solidFill>
                  <a:srgbClr val="8F0039"/>
                </a:solidFill>
                <a:latin typeface="Segoe UI Semibold" panose="020B0702040204020203" pitchFamily="34" charset="0"/>
                <a:cs typeface="Segoe UI Semibold" panose="020B0702040204020203" pitchFamily="34" charset="0"/>
              </a:rPr>
              <a:t>bij</a:t>
            </a:r>
            <a:r>
              <a:rPr lang="fr-FR" sz="1400" dirty="0">
                <a:solidFill>
                  <a:srgbClr val="8F0039"/>
                </a:solidFill>
                <a:latin typeface="Segoe UI Semibold" panose="020B0702040204020203" pitchFamily="34" charset="0"/>
                <a:cs typeface="Segoe UI Semibold" panose="020B0702040204020203" pitchFamily="34" charset="0"/>
              </a:rPr>
              <a:t> </a:t>
            </a:r>
            <a:r>
              <a:rPr lang="fr-FR" sz="1400" dirty="0" err="1">
                <a:solidFill>
                  <a:srgbClr val="8F0039"/>
                </a:solidFill>
                <a:latin typeface="Segoe UI Semibold" panose="020B0702040204020203" pitchFamily="34" charset="0"/>
                <a:cs typeface="Segoe UI Semibold" panose="020B0702040204020203" pitchFamily="34" charset="0"/>
              </a:rPr>
              <a:t>verspreiding</a:t>
            </a:r>
            <a:r>
              <a:rPr lang="fr-FR" sz="1400" dirty="0">
                <a:solidFill>
                  <a:srgbClr val="8F0039"/>
                </a:solidFill>
                <a:latin typeface="Segoe UI Semibold" panose="020B0702040204020203" pitchFamily="34" charset="0"/>
                <a:cs typeface="Segoe UI Semibold" panose="020B0702040204020203" pitchFamily="34" charset="0"/>
              </a:rPr>
              <a:t> vaccin</a:t>
            </a:r>
          </a:p>
          <a:p>
            <a:pPr>
              <a:spcAft>
                <a:spcPts val="200"/>
              </a:spcAft>
              <a:buClr>
                <a:srgbClr val="C00000"/>
              </a:buClr>
              <a:buFont typeface="Arial" panose="020B0604020202020204" pitchFamily="34" charset="0"/>
              <a:buChar char="•"/>
            </a:pPr>
            <a:r>
              <a:rPr lang="fr-FR" sz="1400" dirty="0" err="1">
                <a:solidFill>
                  <a:srgbClr val="8F0039"/>
                </a:solidFill>
                <a:latin typeface="Segoe UI Semibold" panose="020B0702040204020203" pitchFamily="34" charset="0"/>
                <a:cs typeface="Segoe UI Semibold" panose="020B0702040204020203" pitchFamily="34" charset="0"/>
              </a:rPr>
              <a:t>Besparingsmaatregelen</a:t>
            </a:r>
            <a:r>
              <a:rPr lang="fr-FR" sz="1400" dirty="0">
                <a:solidFill>
                  <a:srgbClr val="8F0039"/>
                </a:solidFill>
                <a:latin typeface="Segoe UI Semibold" panose="020B0702040204020203" pitchFamily="34" charset="0"/>
                <a:cs typeface="Segoe UI Semibold" panose="020B0702040204020203" pitchFamily="34" charset="0"/>
              </a:rPr>
              <a:t> </a:t>
            </a:r>
            <a:r>
              <a:rPr lang="fr-FR" sz="1400" dirty="0" err="1">
                <a:solidFill>
                  <a:srgbClr val="8F0039"/>
                </a:solidFill>
                <a:latin typeface="Segoe UI Semibold" panose="020B0702040204020203" pitchFamily="34" charset="0"/>
                <a:cs typeface="Segoe UI Semibold" panose="020B0702040204020203" pitchFamily="34" charset="0"/>
              </a:rPr>
              <a:t>naar</a:t>
            </a:r>
            <a:r>
              <a:rPr lang="fr-FR" sz="1400" dirty="0">
                <a:solidFill>
                  <a:srgbClr val="8F0039"/>
                </a:solidFill>
                <a:latin typeface="Segoe UI Semibold" panose="020B0702040204020203" pitchFamily="34" charset="0"/>
                <a:cs typeface="Segoe UI Semibold" panose="020B0702040204020203" pitchFamily="34" charset="0"/>
              </a:rPr>
              <a:t> het </a:t>
            </a:r>
            <a:r>
              <a:rPr lang="fr-FR" sz="1400" dirty="0" err="1">
                <a:solidFill>
                  <a:srgbClr val="8F0039"/>
                </a:solidFill>
                <a:latin typeface="Segoe UI Semibold" panose="020B0702040204020203" pitchFamily="34" charset="0"/>
                <a:cs typeface="Segoe UI Semibold" panose="020B0702040204020203" pitchFamily="34" charset="0"/>
              </a:rPr>
              <a:t>einde</a:t>
            </a:r>
            <a:r>
              <a:rPr lang="fr-FR" sz="1400" dirty="0">
                <a:solidFill>
                  <a:srgbClr val="8F0039"/>
                </a:solidFill>
                <a:latin typeface="Segoe UI Semibold" panose="020B0702040204020203" pitchFamily="34" charset="0"/>
                <a:cs typeface="Segoe UI Semibold" panose="020B0702040204020203" pitchFamily="34" charset="0"/>
              </a:rPr>
              <a:t> van de </a:t>
            </a:r>
            <a:r>
              <a:rPr lang="fr-FR" sz="1400" dirty="0" err="1">
                <a:solidFill>
                  <a:srgbClr val="8F0039"/>
                </a:solidFill>
                <a:latin typeface="Segoe UI Semibold" panose="020B0702040204020203" pitchFamily="34" charset="0"/>
                <a:cs typeface="Segoe UI Semibold" panose="020B0702040204020203" pitchFamily="34" charset="0"/>
              </a:rPr>
              <a:t>projectieperiode</a:t>
            </a:r>
            <a:r>
              <a:rPr lang="fr-FR" sz="1400" dirty="0">
                <a:solidFill>
                  <a:srgbClr val="8F0039"/>
                </a:solidFill>
                <a:latin typeface="Segoe UI Semibold" panose="020B0702040204020203" pitchFamily="34" charset="0"/>
                <a:cs typeface="Segoe UI Semibold" panose="020B0702040204020203" pitchFamily="34" charset="0"/>
              </a:rPr>
              <a:t> </a:t>
            </a:r>
            <a:r>
              <a:rPr lang="fr-FR" sz="1400" dirty="0" err="1">
                <a:solidFill>
                  <a:srgbClr val="8F0039"/>
                </a:solidFill>
                <a:latin typeface="Segoe UI Semibold" panose="020B0702040204020203" pitchFamily="34" charset="0"/>
                <a:cs typeface="Segoe UI Semibold" panose="020B0702040204020203" pitchFamily="34" charset="0"/>
              </a:rPr>
              <a:t>toe</a:t>
            </a:r>
            <a:endParaRPr lang="fr-FR" sz="1400" dirty="0">
              <a:solidFill>
                <a:srgbClr val="8F0039"/>
              </a:solidFill>
              <a:latin typeface="Segoe UI Semibold" panose="020B0702040204020203" pitchFamily="34" charset="0"/>
              <a:cs typeface="Segoe UI Semibold" panose="020B0702040204020203" pitchFamily="34" charset="0"/>
            </a:endParaRPr>
          </a:p>
          <a:p>
            <a:pPr>
              <a:spcAft>
                <a:spcPts val="200"/>
              </a:spcAft>
              <a:buClr>
                <a:srgbClr val="C00000"/>
              </a:buClr>
              <a:buFont typeface="Arial" panose="020B0604020202020204" pitchFamily="34" charset="0"/>
              <a:buChar char="•"/>
            </a:pPr>
            <a:r>
              <a:rPr lang="fr-FR" sz="1400" dirty="0" err="1">
                <a:solidFill>
                  <a:srgbClr val="8F0039"/>
                </a:solidFill>
                <a:latin typeface="Segoe UI Semibold" panose="020B0702040204020203" pitchFamily="34" charset="0"/>
                <a:cs typeface="Segoe UI Semibold" panose="020B0702040204020203" pitchFamily="34" charset="0"/>
              </a:rPr>
              <a:t>Stijgende</a:t>
            </a:r>
            <a:r>
              <a:rPr lang="fr-FR" sz="1400" dirty="0">
                <a:solidFill>
                  <a:srgbClr val="8F0039"/>
                </a:solidFill>
                <a:latin typeface="Segoe UI Semibold" panose="020B0702040204020203" pitchFamily="34" charset="0"/>
                <a:cs typeface="Segoe UI Semibold" panose="020B0702040204020203" pitchFamily="34" charset="0"/>
              </a:rPr>
              <a:t> </a:t>
            </a:r>
            <a:r>
              <a:rPr lang="fr-FR" sz="1400" dirty="0" err="1">
                <a:solidFill>
                  <a:srgbClr val="8F0039"/>
                </a:solidFill>
                <a:latin typeface="Segoe UI Semibold" panose="020B0702040204020203" pitchFamily="34" charset="0"/>
                <a:cs typeface="Segoe UI Semibold" panose="020B0702040204020203" pitchFamily="34" charset="0"/>
              </a:rPr>
              <a:t>risicopremie</a:t>
            </a:r>
            <a:r>
              <a:rPr lang="fr-FR" sz="1400" dirty="0">
                <a:solidFill>
                  <a:srgbClr val="8F0039"/>
                </a:solidFill>
                <a:latin typeface="Segoe UI Semibold" panose="020B0702040204020203" pitchFamily="34" charset="0"/>
                <a:cs typeface="Segoe UI Semibold" panose="020B0702040204020203" pitchFamily="34" charset="0"/>
              </a:rPr>
              <a:t>/rente</a:t>
            </a:r>
          </a:p>
          <a:p>
            <a:endParaRPr lang="en-GB" dirty="0"/>
          </a:p>
        </p:txBody>
      </p:sp>
    </p:spTree>
    <p:extLst>
      <p:ext uri="{BB962C8B-B14F-4D97-AF65-F5344CB8AC3E}">
        <p14:creationId xmlns:p14="http://schemas.microsoft.com/office/powerpoint/2010/main" val="423101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CEAADC2-5A7F-4821-BA08-FF3137390CEA}"/>
              </a:ext>
            </a:extLst>
          </p:cNvPr>
          <p:cNvSpPr>
            <a:spLocks noGrp="1"/>
          </p:cNvSpPr>
          <p:nvPr>
            <p:ph type="body" sz="quarter" idx="57"/>
          </p:nvPr>
        </p:nvSpPr>
        <p:spPr/>
        <p:txBody>
          <a:bodyPr/>
          <a:lstStyle/>
          <a:p>
            <a:endParaRPr lang="en-GB" dirty="0"/>
          </a:p>
        </p:txBody>
      </p:sp>
      <p:sp>
        <p:nvSpPr>
          <p:cNvPr id="7" name="Title 6">
            <a:extLst>
              <a:ext uri="{FF2B5EF4-FFF2-40B4-BE49-F238E27FC236}">
                <a16:creationId xmlns:a16="http://schemas.microsoft.com/office/drawing/2014/main" id="{B86EAD37-AEFF-40D6-BC82-1BBF4677E7A0}"/>
              </a:ext>
            </a:extLst>
          </p:cNvPr>
          <p:cNvSpPr>
            <a:spLocks noGrp="1"/>
          </p:cNvSpPr>
          <p:nvPr>
            <p:ph type="title"/>
          </p:nvPr>
        </p:nvSpPr>
        <p:spPr/>
        <p:txBody>
          <a:bodyPr/>
          <a:lstStyle/>
          <a:p>
            <a:r>
              <a:rPr lang="en-GB" dirty="0" err="1"/>
              <a:t>Kernboodschappen</a:t>
            </a:r>
            <a:endParaRPr lang="en-GB" dirty="0"/>
          </a:p>
        </p:txBody>
      </p:sp>
      <p:sp>
        <p:nvSpPr>
          <p:cNvPr id="8" name="Vertical Text Placeholder 7">
            <a:extLst>
              <a:ext uri="{FF2B5EF4-FFF2-40B4-BE49-F238E27FC236}">
                <a16:creationId xmlns:a16="http://schemas.microsoft.com/office/drawing/2014/main" id="{DF25587C-A265-436C-8820-9C65D4566212}"/>
              </a:ext>
            </a:extLst>
          </p:cNvPr>
          <p:cNvSpPr>
            <a:spLocks noGrp="1"/>
          </p:cNvSpPr>
          <p:nvPr>
            <p:ph type="body" orient="vert" idx="1"/>
          </p:nvPr>
        </p:nvSpPr>
        <p:spPr/>
        <p:txBody>
          <a:bodyPr/>
          <a:lstStyle/>
          <a:p>
            <a:r>
              <a:rPr lang="nl-BE" dirty="0"/>
              <a:t>Ondanks het voorlopig krachtige herstel leiden de COVID-19 </a:t>
            </a:r>
            <a:r>
              <a:rPr lang="nl-BE" dirty="0" err="1"/>
              <a:t>lockdowns</a:t>
            </a:r>
            <a:r>
              <a:rPr lang="nl-BE" dirty="0"/>
              <a:t> tot de grootste crisis sinds WO II</a:t>
            </a:r>
          </a:p>
          <a:p>
            <a:r>
              <a:rPr lang="nl-BE" dirty="0"/>
              <a:t>Massale overheidsinterventie heeft vooral de koopkracht van de gezinnen in 2020 tijdelijk beschermd</a:t>
            </a:r>
          </a:p>
          <a:p>
            <a:r>
              <a:rPr lang="nl-BE" dirty="0"/>
              <a:t>Massale overheidsinterventie heeft vooral de koopkracht van de gezinnen in 2020 tijdelijk beschermd</a:t>
            </a:r>
          </a:p>
          <a:p>
            <a:r>
              <a:rPr lang="nl-BE" dirty="0"/>
              <a:t>Er is nood aan een slim transitieplan (niet alleen aan een herstelplan)</a:t>
            </a:r>
          </a:p>
          <a:p>
            <a:r>
              <a:rPr lang="nl-BE" dirty="0"/>
              <a:t>Er is nood aan een slim transitieplan (niet alleen aan een herstelplan)</a:t>
            </a:r>
          </a:p>
          <a:p>
            <a:endParaRPr lang="fr-BE" dirty="0"/>
          </a:p>
          <a:p>
            <a:endParaRPr lang="fr-BE" dirty="0"/>
          </a:p>
          <a:p>
            <a:endParaRPr lang="fr-BE" dirty="0"/>
          </a:p>
          <a:p>
            <a:endParaRPr lang="en-GB"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F551F-6359-413B-BD6A-4AA16E8143A0}"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rPr>
              <a:t>Place a footer: Insert &gt; Header &amp; Footer</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1" name="Text Placeholder 10">
            <a:extLst>
              <a:ext uri="{FF2B5EF4-FFF2-40B4-BE49-F238E27FC236}">
                <a16:creationId xmlns:a16="http://schemas.microsoft.com/office/drawing/2014/main" id="{AF5ED28B-8D6C-4CB9-BB86-36E8657C0F5B}"/>
              </a:ext>
            </a:extLst>
          </p:cNvPr>
          <p:cNvSpPr>
            <a:spLocks noGrp="1"/>
          </p:cNvSpPr>
          <p:nvPr>
            <p:ph type="body" sz="quarter" idx="59"/>
          </p:nvPr>
        </p:nvSpPr>
        <p:spPr/>
        <p:txBody>
          <a:bodyPr/>
          <a:lstStyle/>
          <a:p>
            <a:endParaRPr lang="en-GB"/>
          </a:p>
        </p:txBody>
      </p:sp>
      <p:pic>
        <p:nvPicPr>
          <p:cNvPr id="13" name="Picture Placeholder 12">
            <a:extLst>
              <a:ext uri="{FF2B5EF4-FFF2-40B4-BE49-F238E27FC236}">
                <a16:creationId xmlns:a16="http://schemas.microsoft.com/office/drawing/2014/main" id="{F49BE5B4-3A46-4C75-B647-54FA7E0C5FA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341" b="12341"/>
          <a:stretch>
            <a:fillRect/>
          </a:stretch>
        </p:blipFill>
        <p:spPr/>
      </p:pic>
    </p:spTree>
    <p:extLst>
      <p:ext uri="{BB962C8B-B14F-4D97-AF65-F5344CB8AC3E}">
        <p14:creationId xmlns:p14="http://schemas.microsoft.com/office/powerpoint/2010/main" val="1453669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89A3163-01FB-43FC-AFA0-3F543835A3E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B2A41-2E41-4E50-A07C-E1AFA204F1B8}"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a:ln>
                <a:noFill/>
              </a:ln>
              <a:solidFill>
                <a:srgbClr val="333333"/>
              </a:solidFill>
              <a:effectLst/>
              <a:uLnTx/>
              <a:uFillTx/>
              <a:latin typeface="Segoe UI"/>
              <a:ea typeface="+mn-ea"/>
              <a:cs typeface="+mn-cs"/>
            </a:endParaRPr>
          </a:p>
        </p:txBody>
      </p:sp>
      <p:sp>
        <p:nvSpPr>
          <p:cNvPr id="8" name="Titel 7">
            <a:extLst>
              <a:ext uri="{FF2B5EF4-FFF2-40B4-BE49-F238E27FC236}">
                <a16:creationId xmlns:a16="http://schemas.microsoft.com/office/drawing/2014/main" id="{3C0DE0FE-45F3-419A-AA0E-05B3B6B7E92B}"/>
              </a:ext>
            </a:extLst>
          </p:cNvPr>
          <p:cNvSpPr>
            <a:spLocks noGrp="1"/>
          </p:cNvSpPr>
          <p:nvPr>
            <p:ph type="title"/>
          </p:nvPr>
        </p:nvSpPr>
        <p:spPr/>
        <p:txBody>
          <a:bodyPr/>
          <a:lstStyle/>
          <a:p>
            <a:r>
              <a:rPr lang="en-GB"/>
              <a:t>Logo animatie</a:t>
            </a:r>
          </a:p>
        </p:txBody>
      </p:sp>
      <p:sp>
        <p:nvSpPr>
          <p:cNvPr id="7" name="Tijdelijke aanduiding voor dianummer 6">
            <a:extLst>
              <a:ext uri="{FF2B5EF4-FFF2-40B4-BE49-F238E27FC236}">
                <a16:creationId xmlns:a16="http://schemas.microsoft.com/office/drawing/2014/main" id="{1905507D-F5E3-44FC-8AF3-A10B9690D906}"/>
              </a:ext>
            </a:extLst>
          </p:cNvPr>
          <p:cNvSpPr>
            <a:spLocks noGrp="1"/>
          </p:cNvSpPr>
          <p:nvPr>
            <p:ph type="sldNum" sz="quarter" idx="4294967295"/>
          </p:nvPr>
        </p:nvSpPr>
        <p:spPr>
          <a:xfrm>
            <a:off x="11926888" y="6880225"/>
            <a:ext cx="265112" cy="1682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333333">
                  <a:lumMod val="60000"/>
                  <a:lumOff val="40000"/>
                </a:srgbClr>
              </a:solidFill>
              <a:effectLst/>
              <a:uLnTx/>
              <a:uFillTx/>
              <a:latin typeface="Segoe UI"/>
              <a:ea typeface="+mn-ea"/>
              <a:cs typeface="+mn-cs"/>
            </a:endParaRPr>
          </a:p>
        </p:txBody>
      </p:sp>
    </p:spTree>
    <p:extLst>
      <p:ext uri="{BB962C8B-B14F-4D97-AF65-F5344CB8AC3E}">
        <p14:creationId xmlns:p14="http://schemas.microsoft.com/office/powerpoint/2010/main" val="19416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CEAADC2-5A7F-4821-BA08-FF3137390CEA}"/>
              </a:ext>
            </a:extLst>
          </p:cNvPr>
          <p:cNvSpPr>
            <a:spLocks noGrp="1"/>
          </p:cNvSpPr>
          <p:nvPr>
            <p:ph type="body" sz="quarter" idx="57"/>
          </p:nvPr>
        </p:nvSpPr>
        <p:spPr/>
        <p:txBody>
          <a:bodyPr/>
          <a:lstStyle/>
          <a:p>
            <a:endParaRPr lang="en-GB" dirty="0"/>
          </a:p>
        </p:txBody>
      </p:sp>
      <p:sp>
        <p:nvSpPr>
          <p:cNvPr id="7" name="Title 6">
            <a:extLst>
              <a:ext uri="{FF2B5EF4-FFF2-40B4-BE49-F238E27FC236}">
                <a16:creationId xmlns:a16="http://schemas.microsoft.com/office/drawing/2014/main" id="{B86EAD37-AEFF-40D6-BC82-1BBF4677E7A0}"/>
              </a:ext>
            </a:extLst>
          </p:cNvPr>
          <p:cNvSpPr>
            <a:spLocks noGrp="1"/>
          </p:cNvSpPr>
          <p:nvPr>
            <p:ph type="title"/>
          </p:nvPr>
        </p:nvSpPr>
        <p:spPr/>
        <p:txBody>
          <a:bodyPr/>
          <a:lstStyle/>
          <a:p>
            <a:r>
              <a:rPr lang="en-GB" dirty="0" err="1"/>
              <a:t>Onze</a:t>
            </a:r>
            <a:r>
              <a:rPr lang="en-GB" dirty="0"/>
              <a:t> </a:t>
            </a:r>
            <a:r>
              <a:rPr lang="en-GB" dirty="0" err="1"/>
              <a:t>kernboodschappen</a:t>
            </a:r>
            <a:endParaRPr lang="en-GB" dirty="0"/>
          </a:p>
        </p:txBody>
      </p:sp>
      <p:sp>
        <p:nvSpPr>
          <p:cNvPr id="8" name="Vertical Text Placeholder 7">
            <a:extLst>
              <a:ext uri="{FF2B5EF4-FFF2-40B4-BE49-F238E27FC236}">
                <a16:creationId xmlns:a16="http://schemas.microsoft.com/office/drawing/2014/main" id="{DF25587C-A265-436C-8820-9C65D4566212}"/>
              </a:ext>
            </a:extLst>
          </p:cNvPr>
          <p:cNvSpPr>
            <a:spLocks noGrp="1"/>
          </p:cNvSpPr>
          <p:nvPr>
            <p:ph type="body" orient="vert" idx="1"/>
          </p:nvPr>
        </p:nvSpPr>
        <p:spPr>
          <a:xfrm>
            <a:off x="648000" y="1564393"/>
            <a:ext cx="5120736" cy="4379205"/>
          </a:xfrm>
        </p:spPr>
        <p:txBody>
          <a:bodyPr/>
          <a:lstStyle/>
          <a:p>
            <a:r>
              <a:rPr lang="fr-BE" dirty="0" err="1"/>
              <a:t>Ondanks</a:t>
            </a:r>
            <a:r>
              <a:rPr lang="fr-BE" dirty="0"/>
              <a:t> het </a:t>
            </a:r>
            <a:r>
              <a:rPr lang="fr-BE" dirty="0" err="1"/>
              <a:t>voorlopig</a:t>
            </a:r>
            <a:r>
              <a:rPr lang="fr-BE" dirty="0"/>
              <a:t> </a:t>
            </a:r>
            <a:r>
              <a:rPr lang="fr-BE" dirty="0" err="1"/>
              <a:t>krachtige</a:t>
            </a:r>
            <a:r>
              <a:rPr lang="fr-BE" dirty="0"/>
              <a:t> </a:t>
            </a:r>
            <a:r>
              <a:rPr lang="fr-BE" dirty="0" err="1"/>
              <a:t>herstel</a:t>
            </a:r>
            <a:r>
              <a:rPr lang="fr-BE" dirty="0"/>
              <a:t> </a:t>
            </a:r>
            <a:r>
              <a:rPr lang="fr-BE" dirty="0" err="1"/>
              <a:t>leiden</a:t>
            </a:r>
            <a:r>
              <a:rPr lang="fr-BE" dirty="0"/>
              <a:t> de Covid-19 </a:t>
            </a:r>
            <a:r>
              <a:rPr lang="fr-BE" dirty="0" err="1"/>
              <a:t>lockdowns</a:t>
            </a:r>
            <a:r>
              <a:rPr lang="fr-BE" dirty="0"/>
              <a:t> </a:t>
            </a:r>
            <a:r>
              <a:rPr lang="fr-BE" dirty="0" err="1"/>
              <a:t>tot</a:t>
            </a:r>
            <a:r>
              <a:rPr lang="fr-BE" dirty="0"/>
              <a:t> de </a:t>
            </a:r>
            <a:r>
              <a:rPr lang="fr-BE" dirty="0" err="1"/>
              <a:t>grootste</a:t>
            </a:r>
            <a:r>
              <a:rPr lang="fr-BE" dirty="0"/>
              <a:t> </a:t>
            </a:r>
            <a:r>
              <a:rPr lang="fr-BE" dirty="0" err="1"/>
              <a:t>economische</a:t>
            </a:r>
            <a:r>
              <a:rPr lang="fr-BE" dirty="0"/>
              <a:t> </a:t>
            </a:r>
            <a:r>
              <a:rPr lang="fr-BE" dirty="0" err="1"/>
              <a:t>crisis</a:t>
            </a:r>
            <a:r>
              <a:rPr lang="fr-BE" dirty="0"/>
              <a:t> </a:t>
            </a:r>
            <a:r>
              <a:rPr lang="fr-BE" dirty="0" err="1"/>
              <a:t>sinds</a:t>
            </a:r>
            <a:r>
              <a:rPr lang="fr-BE" dirty="0"/>
              <a:t> WO II</a:t>
            </a:r>
          </a:p>
          <a:p>
            <a:r>
              <a:rPr lang="fr-BE" dirty="0"/>
              <a:t>Massale </a:t>
            </a:r>
            <a:r>
              <a:rPr lang="fr-BE" dirty="0" err="1"/>
              <a:t>overheidsinterventie</a:t>
            </a:r>
            <a:r>
              <a:rPr lang="fr-BE" dirty="0"/>
              <a:t> </a:t>
            </a:r>
            <a:r>
              <a:rPr lang="fr-BE" dirty="0" err="1"/>
              <a:t>heeft</a:t>
            </a:r>
            <a:r>
              <a:rPr lang="fr-BE" dirty="0"/>
              <a:t> </a:t>
            </a:r>
            <a:r>
              <a:rPr lang="fr-BE" dirty="0" err="1"/>
              <a:t>vooral</a:t>
            </a:r>
            <a:r>
              <a:rPr lang="fr-BE" dirty="0"/>
              <a:t> de </a:t>
            </a:r>
            <a:r>
              <a:rPr lang="fr-BE" dirty="0" err="1"/>
              <a:t>koopkracht</a:t>
            </a:r>
            <a:r>
              <a:rPr lang="fr-BE" dirty="0"/>
              <a:t> van de </a:t>
            </a:r>
            <a:r>
              <a:rPr lang="fr-BE" dirty="0" err="1"/>
              <a:t>gezinnen</a:t>
            </a:r>
            <a:r>
              <a:rPr lang="fr-BE" dirty="0"/>
              <a:t> in 2020 </a:t>
            </a:r>
            <a:r>
              <a:rPr lang="fr-BE" dirty="0" err="1"/>
              <a:t>tijdelijk</a:t>
            </a:r>
            <a:r>
              <a:rPr lang="fr-BE" dirty="0"/>
              <a:t> </a:t>
            </a:r>
            <a:r>
              <a:rPr lang="fr-BE" dirty="0" err="1"/>
              <a:t>beschermd</a:t>
            </a:r>
            <a:endParaRPr lang="fr-BE" dirty="0"/>
          </a:p>
          <a:p>
            <a:r>
              <a:rPr lang="fr-BE" dirty="0" err="1"/>
              <a:t>Bijkomende</a:t>
            </a:r>
            <a:r>
              <a:rPr lang="fr-BE" dirty="0"/>
              <a:t> </a:t>
            </a:r>
            <a:r>
              <a:rPr lang="fr-BE" dirty="0" err="1"/>
              <a:t>overheidssteun</a:t>
            </a:r>
            <a:r>
              <a:rPr lang="fr-BE" dirty="0"/>
              <a:t> </a:t>
            </a:r>
            <a:r>
              <a:rPr lang="fr-BE" dirty="0" err="1"/>
              <a:t>moet</a:t>
            </a:r>
            <a:r>
              <a:rPr lang="fr-BE" dirty="0"/>
              <a:t> </a:t>
            </a:r>
            <a:r>
              <a:rPr lang="fr-BE" dirty="0" err="1"/>
              <a:t>tijdelijk</a:t>
            </a:r>
            <a:r>
              <a:rPr lang="fr-BE" dirty="0"/>
              <a:t> </a:t>
            </a:r>
            <a:r>
              <a:rPr lang="fr-BE" dirty="0" err="1"/>
              <a:t>zijn</a:t>
            </a:r>
            <a:r>
              <a:rPr lang="fr-BE" dirty="0"/>
              <a:t> </a:t>
            </a:r>
            <a:r>
              <a:rPr lang="fr-BE" dirty="0" err="1"/>
              <a:t>én</a:t>
            </a:r>
            <a:r>
              <a:rPr lang="fr-BE" dirty="0"/>
              <a:t> </a:t>
            </a:r>
            <a:r>
              <a:rPr lang="fr-BE" dirty="0" err="1"/>
              <a:t>beperkt</a:t>
            </a:r>
            <a:r>
              <a:rPr lang="fr-BE" dirty="0"/>
              <a:t> </a:t>
            </a:r>
            <a:r>
              <a:rPr lang="fr-BE" dirty="0" err="1"/>
              <a:t>worden</a:t>
            </a:r>
            <a:r>
              <a:rPr lang="fr-BE" dirty="0"/>
              <a:t> </a:t>
            </a:r>
            <a:r>
              <a:rPr lang="fr-BE" dirty="0" err="1"/>
              <a:t>tot</a:t>
            </a:r>
            <a:r>
              <a:rPr lang="fr-BE" dirty="0"/>
              <a:t> </a:t>
            </a:r>
            <a:r>
              <a:rPr lang="fr-BE" dirty="0" err="1"/>
              <a:t>gezonde</a:t>
            </a:r>
            <a:r>
              <a:rPr lang="fr-BE" dirty="0"/>
              <a:t> </a:t>
            </a:r>
            <a:r>
              <a:rPr lang="fr-BE" dirty="0" err="1"/>
              <a:t>ondernemingen</a:t>
            </a:r>
            <a:r>
              <a:rPr lang="fr-BE" dirty="0"/>
              <a:t> en </a:t>
            </a:r>
            <a:r>
              <a:rPr lang="fr-BE" dirty="0" err="1"/>
              <a:t>kwetsbare</a:t>
            </a:r>
            <a:r>
              <a:rPr lang="fr-BE" dirty="0"/>
              <a:t> </a:t>
            </a:r>
            <a:r>
              <a:rPr lang="fr-BE" dirty="0" err="1"/>
              <a:t>bevolkingsgroepen</a:t>
            </a:r>
            <a:endParaRPr lang="fr-BE" dirty="0"/>
          </a:p>
          <a:p>
            <a:r>
              <a:rPr lang="fr-BE" dirty="0"/>
              <a:t>Er </a:t>
            </a:r>
            <a:r>
              <a:rPr lang="fr-BE" dirty="0" err="1"/>
              <a:t>is</a:t>
            </a:r>
            <a:r>
              <a:rPr lang="fr-BE" dirty="0"/>
              <a:t> </a:t>
            </a:r>
            <a:r>
              <a:rPr lang="fr-BE" dirty="0" err="1"/>
              <a:t>nood</a:t>
            </a:r>
            <a:r>
              <a:rPr lang="fr-BE" dirty="0"/>
              <a:t> </a:t>
            </a:r>
            <a:r>
              <a:rPr lang="fr-BE" dirty="0" err="1"/>
              <a:t>aan</a:t>
            </a:r>
            <a:r>
              <a:rPr lang="fr-BE" dirty="0"/>
              <a:t> </a:t>
            </a:r>
            <a:r>
              <a:rPr lang="fr-BE" dirty="0" err="1"/>
              <a:t>een</a:t>
            </a:r>
            <a:r>
              <a:rPr lang="fr-BE" dirty="0"/>
              <a:t> ‘slim’ </a:t>
            </a:r>
            <a:r>
              <a:rPr lang="fr-BE" dirty="0" err="1"/>
              <a:t>transitieplan</a:t>
            </a:r>
            <a:r>
              <a:rPr lang="fr-BE" dirty="0"/>
              <a:t> (niet </a:t>
            </a:r>
            <a:r>
              <a:rPr lang="fr-BE" dirty="0" err="1"/>
              <a:t>alleen</a:t>
            </a:r>
            <a:r>
              <a:rPr lang="fr-BE" dirty="0"/>
              <a:t> </a:t>
            </a:r>
            <a:r>
              <a:rPr lang="fr-BE" dirty="0" err="1"/>
              <a:t>aan</a:t>
            </a:r>
            <a:r>
              <a:rPr lang="fr-BE" dirty="0"/>
              <a:t> </a:t>
            </a:r>
            <a:r>
              <a:rPr lang="fr-BE" dirty="0" err="1"/>
              <a:t>een</a:t>
            </a:r>
            <a:r>
              <a:rPr lang="fr-BE" dirty="0"/>
              <a:t> </a:t>
            </a:r>
            <a:r>
              <a:rPr lang="fr-BE" dirty="0" err="1"/>
              <a:t>herstelplan</a:t>
            </a:r>
            <a:r>
              <a:rPr lang="fr-BE" dirty="0"/>
              <a:t> !) </a:t>
            </a:r>
          </a:p>
          <a:p>
            <a:r>
              <a:rPr lang="fr-BE" dirty="0"/>
              <a:t>De </a:t>
            </a:r>
            <a:r>
              <a:rPr lang="fr-BE" dirty="0" err="1"/>
              <a:t>onhoudbare</a:t>
            </a:r>
            <a:r>
              <a:rPr lang="fr-BE" dirty="0"/>
              <a:t> </a:t>
            </a:r>
            <a:r>
              <a:rPr lang="fr-BE" dirty="0" err="1"/>
              <a:t>begrotingspositie</a:t>
            </a:r>
            <a:r>
              <a:rPr lang="fr-BE" dirty="0"/>
              <a:t> </a:t>
            </a:r>
            <a:r>
              <a:rPr lang="fr-BE" dirty="0" err="1"/>
              <a:t>zal</a:t>
            </a:r>
            <a:r>
              <a:rPr lang="fr-BE" dirty="0"/>
              <a:t> </a:t>
            </a:r>
            <a:r>
              <a:rPr lang="fr-BE" dirty="0" err="1"/>
              <a:t>een</a:t>
            </a:r>
            <a:r>
              <a:rPr lang="fr-BE" dirty="0"/>
              <a:t> </a:t>
            </a:r>
            <a:r>
              <a:rPr lang="fr-BE" dirty="0" err="1"/>
              <a:t>stappenplan</a:t>
            </a:r>
            <a:r>
              <a:rPr lang="fr-BE" dirty="0"/>
              <a:t> </a:t>
            </a:r>
            <a:r>
              <a:rPr lang="fr-BE" dirty="0" err="1"/>
              <a:t>voor</a:t>
            </a:r>
            <a:r>
              <a:rPr lang="fr-BE" dirty="0"/>
              <a:t> de </a:t>
            </a:r>
            <a:r>
              <a:rPr lang="fr-BE" dirty="0" err="1"/>
              <a:t>gezondmaking</a:t>
            </a:r>
            <a:r>
              <a:rPr lang="fr-BE" dirty="0"/>
              <a:t> van de </a:t>
            </a:r>
            <a:r>
              <a:rPr lang="fr-BE" dirty="0" err="1"/>
              <a:t>overheidsfinanciën</a:t>
            </a:r>
            <a:r>
              <a:rPr lang="fr-BE" dirty="0"/>
              <a:t> </a:t>
            </a:r>
            <a:r>
              <a:rPr lang="fr-BE" dirty="0" err="1"/>
              <a:t>vergen</a:t>
            </a:r>
            <a:endParaRPr lang="fr-BE" dirty="0"/>
          </a:p>
          <a:p>
            <a:endParaRPr lang="fr-BE" dirty="0"/>
          </a:p>
          <a:p>
            <a:endParaRPr lang="fr-BE" dirty="0"/>
          </a:p>
          <a:p>
            <a:endParaRPr lang="fr-BE" dirty="0"/>
          </a:p>
          <a:p>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rPr>
              <a:t>Place a footer: Insert &gt; Header &amp; Footer</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1" name="Text Placeholder 10">
            <a:extLst>
              <a:ext uri="{FF2B5EF4-FFF2-40B4-BE49-F238E27FC236}">
                <a16:creationId xmlns:a16="http://schemas.microsoft.com/office/drawing/2014/main" id="{AF5ED28B-8D6C-4CB9-BB86-36E8657C0F5B}"/>
              </a:ext>
            </a:extLst>
          </p:cNvPr>
          <p:cNvSpPr>
            <a:spLocks noGrp="1"/>
          </p:cNvSpPr>
          <p:nvPr>
            <p:ph type="body" sz="quarter" idx="59"/>
          </p:nvPr>
        </p:nvSpPr>
        <p:spPr/>
        <p:txBody>
          <a:bodyPr/>
          <a:lstStyle/>
          <a:p>
            <a:endParaRPr lang="en-GB"/>
          </a:p>
        </p:txBody>
      </p:sp>
      <p:pic>
        <p:nvPicPr>
          <p:cNvPr id="18" name="Picture Placeholder 17">
            <a:extLst>
              <a:ext uri="{FF2B5EF4-FFF2-40B4-BE49-F238E27FC236}">
                <a16:creationId xmlns:a16="http://schemas.microsoft.com/office/drawing/2014/main" id="{B68EF552-0C4A-4BAA-95A9-0326B2A9570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341" b="12341"/>
          <a:stretch>
            <a:fillRect/>
          </a:stretch>
        </p:blipFill>
        <p:spPr/>
      </p:pic>
    </p:spTree>
    <p:extLst>
      <p:ext uri="{BB962C8B-B14F-4D97-AF65-F5344CB8AC3E}">
        <p14:creationId xmlns:p14="http://schemas.microsoft.com/office/powerpoint/2010/main" val="267389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Tijdelijke aanduiding voor afbeelding 30">
            <a:extLst>
              <a:ext uri="{FF2B5EF4-FFF2-40B4-BE49-F238E27FC236}">
                <a16:creationId xmlns:a16="http://schemas.microsoft.com/office/drawing/2014/main" id="{0CDE120B-2AE5-4169-9E16-650BB0EFEA2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9964" b="9964"/>
          <a:stretch/>
        </p:blipFill>
        <p:spPr/>
      </p:pic>
      <p:sp>
        <p:nvSpPr>
          <p:cNvPr id="24" name="Parallelogram 36">
            <a:extLst>
              <a:ext uri="{FF2B5EF4-FFF2-40B4-BE49-F238E27FC236}">
                <a16:creationId xmlns:a16="http://schemas.microsoft.com/office/drawing/2014/main" id="{CF12D1E8-3DF0-4FB0-8CDB-570E025F835A}"/>
              </a:ext>
            </a:extLst>
          </p:cNvPr>
          <p:cNvSpPr/>
          <p:nvPr/>
        </p:nvSpPr>
        <p:spPr>
          <a:xfrm>
            <a:off x="1192530" y="2084398"/>
            <a:ext cx="9806939" cy="2778965"/>
          </a:xfrm>
          <a:prstGeom prst="parallelogram">
            <a:avLst>
              <a:gd name="adj" fmla="val 45130"/>
            </a:avLst>
          </a:prstGeom>
          <a:solidFill>
            <a:srgbClr val="004489">
              <a:alpha val="50000"/>
            </a:srgb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r>
              <a:rPr kumimoji="0" lang="en-GB" sz="100" b="0" i="0" u="none" strike="noStrike" kern="1200" cap="none" spc="0" normalizeH="0" baseline="0" noProof="0" dirty="0" err="1">
                <a:ln>
                  <a:noFill/>
                </a:ln>
                <a:solidFill>
                  <a:prstClr val="white"/>
                </a:solidFill>
                <a:effectLst/>
                <a:uLnTx/>
                <a:uFillTx/>
                <a:latin typeface="Segoe UI"/>
                <a:ea typeface="+mn-ea"/>
                <a:cs typeface="+mn-cs"/>
              </a:rPr>
              <a:t>Im</a:t>
            </a: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6" name="Parallelogram 36">
            <a:extLst>
              <a:ext uri="{FF2B5EF4-FFF2-40B4-BE49-F238E27FC236}">
                <a16:creationId xmlns:a16="http://schemas.microsoft.com/office/drawing/2014/main" id="{BC1629F5-42E7-4439-A55E-3F8D98E929A3}"/>
              </a:ext>
            </a:extLst>
          </p:cNvPr>
          <p:cNvSpPr/>
          <p:nvPr/>
        </p:nvSpPr>
        <p:spPr>
          <a:xfrm>
            <a:off x="1472066" y="2467693"/>
            <a:ext cx="9806939" cy="2778965"/>
          </a:xfrm>
          <a:prstGeom prst="parallelogram">
            <a:avLst>
              <a:gd name="adj" fmla="val 45130"/>
            </a:avLst>
          </a:prstGeom>
          <a:solidFill>
            <a:schemeClr val="accent1">
              <a:alpha val="20000"/>
            </a:scheme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7" name="Tijdelijke aanduiding voor tekst 12">
            <a:extLst>
              <a:ext uri="{FF2B5EF4-FFF2-40B4-BE49-F238E27FC236}">
                <a16:creationId xmlns:a16="http://schemas.microsoft.com/office/drawing/2014/main" id="{756B71AF-6C0C-4E5A-8DF3-EBBE73DBA3B6}"/>
              </a:ext>
            </a:extLst>
          </p:cNvPr>
          <p:cNvSpPr>
            <a:spLocks noGrp="1"/>
          </p:cNvSpPr>
          <p:nvPr>
            <p:ph type="body" sz="quarter" idx="31"/>
          </p:nvPr>
        </p:nvSpPr>
        <p:spPr>
          <a:xfrm>
            <a:off x="-251830" y="4709436"/>
            <a:ext cx="9921521" cy="4523874"/>
          </a:xfrm>
        </p:spPr>
        <p:txBody>
          <a:bodyPr/>
          <a:lstStyle/>
          <a:p>
            <a:r>
              <a:rPr lang="en-GB" dirty="0"/>
              <a:t>  </a:t>
            </a:r>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lvl="0"/>
            <a:fld id="{BF876BA1-4F73-4422-8BEA-F6608F27073C}" type="datetime4">
              <a:rPr lang="en-GB" noProof="0" smtClean="0"/>
              <a:pPr lvl="0"/>
              <a:t>14 December 2020</a:t>
            </a:fld>
            <a:endParaRPr lang="en-GB" noProof="0" dirty="0"/>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r>
              <a:rPr lang="en-GB" noProof="0" dirty="0"/>
              <a:t>Place a footer: Insert &gt; Header &amp; Footer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lvl="0"/>
            <a:fld id="{D7B5DC5B-6873-43DB-ADC7-B15ACCE0DFDB}" type="slidenum">
              <a:rPr lang="en-GB" noProof="0" smtClean="0"/>
              <a:pPr lvl="0"/>
              <a:t>4</a:t>
            </a:fld>
            <a:endParaRPr lang="en-GB" noProof="0" dirty="0"/>
          </a:p>
        </p:txBody>
      </p:sp>
      <p:sp>
        <p:nvSpPr>
          <p:cNvPr id="25" name="Tijdelijke aanduiding voor tekst 14">
            <a:extLst>
              <a:ext uri="{FF2B5EF4-FFF2-40B4-BE49-F238E27FC236}">
                <a16:creationId xmlns:a16="http://schemas.microsoft.com/office/drawing/2014/main" id="{B57FD58F-A86C-4E4E-9611-3BABD847898C}"/>
              </a:ext>
            </a:extLst>
          </p:cNvPr>
          <p:cNvSpPr>
            <a:spLocks noGrp="1"/>
          </p:cNvSpPr>
          <p:nvPr>
            <p:ph type="body" sz="quarter" idx="30"/>
          </p:nvPr>
        </p:nvSpPr>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p:txBody>
          <a:bodyPr/>
          <a:lstStyle/>
          <a:p>
            <a:r>
              <a:rPr lang="en-GB" dirty="0"/>
              <a:t>EUROPESE ECONOMIE 2020</a:t>
            </a:r>
          </a:p>
        </p:txBody>
      </p:sp>
      <p:sp>
        <p:nvSpPr>
          <p:cNvPr id="34" name="Ondertitel 33">
            <a:extLst>
              <a:ext uri="{FF2B5EF4-FFF2-40B4-BE49-F238E27FC236}">
                <a16:creationId xmlns:a16="http://schemas.microsoft.com/office/drawing/2014/main" id="{AB804B65-0C64-4B4E-A553-45BC73D3904B}"/>
              </a:ext>
            </a:extLst>
          </p:cNvPr>
          <p:cNvSpPr>
            <a:spLocks noGrp="1"/>
          </p:cNvSpPr>
          <p:nvPr>
            <p:ph type="subTitle" idx="1"/>
          </p:nvPr>
        </p:nvSpPr>
        <p:spPr/>
        <p:txBody>
          <a:bodyPr/>
          <a:lstStyle/>
          <a:p>
            <a:r>
              <a:rPr lang="en-GB" dirty="0"/>
              <a:t>Impact COVID-19</a:t>
            </a:r>
          </a:p>
        </p:txBody>
      </p:sp>
      <p:sp>
        <p:nvSpPr>
          <p:cNvPr id="14" name="Tijdelijke aanduiding voor tekst 13">
            <a:extLst>
              <a:ext uri="{FF2B5EF4-FFF2-40B4-BE49-F238E27FC236}">
                <a16:creationId xmlns:a16="http://schemas.microsoft.com/office/drawing/2014/main" id="{370AE58C-E863-4335-B907-B85CA9CCD641}"/>
              </a:ext>
            </a:extLst>
          </p:cNvPr>
          <p:cNvSpPr>
            <a:spLocks noGrp="1"/>
          </p:cNvSpPr>
          <p:nvPr>
            <p:ph type="body" sz="quarter" idx="16"/>
          </p:nvPr>
        </p:nvSpPr>
        <p:spPr/>
        <p:txBody>
          <a:bodyPr/>
          <a:lstStyle/>
          <a:p>
            <a:r>
              <a:rPr lang="en-GB" dirty="0"/>
              <a:t> </a:t>
            </a:r>
          </a:p>
        </p:txBody>
      </p:sp>
      <p:sp>
        <p:nvSpPr>
          <p:cNvPr id="17" name="Tijdelijke aanduiding voor tekst 16">
            <a:extLst>
              <a:ext uri="{FF2B5EF4-FFF2-40B4-BE49-F238E27FC236}">
                <a16:creationId xmlns:a16="http://schemas.microsoft.com/office/drawing/2014/main" id="{7691CB5E-E35F-40B3-B253-A0E87C78359D}"/>
              </a:ext>
            </a:extLst>
          </p:cNvPr>
          <p:cNvSpPr>
            <a:spLocks noGrp="1"/>
          </p:cNvSpPr>
          <p:nvPr>
            <p:ph type="body" sz="quarter" idx="17"/>
          </p:nvPr>
        </p:nvSpPr>
        <p:spPr/>
        <p:txBody>
          <a:bodyPr/>
          <a:lstStyle/>
          <a:p>
            <a:r>
              <a:rPr lang="en-GB" dirty="0"/>
              <a:t> </a:t>
            </a:r>
          </a:p>
        </p:txBody>
      </p:sp>
      <p:sp>
        <p:nvSpPr>
          <p:cNvPr id="19" name="Tijdelijke aanduiding voor tekst 18">
            <a:extLst>
              <a:ext uri="{FF2B5EF4-FFF2-40B4-BE49-F238E27FC236}">
                <a16:creationId xmlns:a16="http://schemas.microsoft.com/office/drawing/2014/main" id="{ABCAFB6B-43E1-4E27-BB35-EB21CB3A13C1}"/>
              </a:ext>
            </a:extLst>
          </p:cNvPr>
          <p:cNvSpPr>
            <a:spLocks noGrp="1"/>
          </p:cNvSpPr>
          <p:nvPr>
            <p:ph type="body" sz="quarter" idx="18"/>
          </p:nvPr>
        </p:nvSpPr>
        <p:spPr/>
        <p:txBody>
          <a:bodyPr/>
          <a:lstStyle/>
          <a:p>
            <a:r>
              <a:rPr lang="en-GB" dirty="0"/>
              <a:t> </a:t>
            </a:r>
          </a:p>
        </p:txBody>
      </p:sp>
      <p:sp>
        <p:nvSpPr>
          <p:cNvPr id="22" name="Tijdelijke aanduiding voor tekst 2">
            <a:extLst>
              <a:ext uri="{FF2B5EF4-FFF2-40B4-BE49-F238E27FC236}">
                <a16:creationId xmlns:a16="http://schemas.microsoft.com/office/drawing/2014/main" id="{C1F9127B-1594-47A2-A3E4-11219FB181E5}"/>
              </a:ext>
            </a:extLst>
          </p:cNvPr>
          <p:cNvSpPr txBox="1">
            <a:spLocks/>
          </p:cNvSpPr>
          <p:nvPr/>
        </p:nvSpPr>
        <p:spPr>
          <a:xfrm>
            <a:off x="2522309" y="3723476"/>
            <a:ext cx="4918075" cy="1862149"/>
          </a:xfrm>
          <a:prstGeom prst="rect">
            <a:avLst/>
          </a:prstGeom>
        </p:spPr>
        <p:txBody>
          <a:bodyPr vert="horz" lIns="0" tIns="0" rIns="0" bIns="0" rtlCol="0" anchor="ctr">
            <a:noAutofit/>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6pPr>
            <a:lvl7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7pPr>
            <a:lvl8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9p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5" name="Straight Connector 2">
            <a:extLst>
              <a:ext uri="{FF2B5EF4-FFF2-40B4-BE49-F238E27FC236}">
                <a16:creationId xmlns:a16="http://schemas.microsoft.com/office/drawing/2014/main" id="{0CB6604E-88B7-451E-A690-1EF1635062A0}"/>
              </a:ext>
            </a:extLst>
          </p:cNvPr>
          <p:cNvCxnSpPr>
            <a:cxnSpLocks/>
          </p:cNvCxnSpPr>
          <p:nvPr/>
        </p:nvCxnSpPr>
        <p:spPr>
          <a:xfrm>
            <a:off x="4197350" y="3621458"/>
            <a:ext cx="3797300"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983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6" presetClass="entr" presetSubtype="37" fill="hold" nodeType="withEffect">
                                  <p:stCondLst>
                                    <p:cond delay="175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par>
                                <p:cTn id="14" presetID="2" presetClass="entr" presetSubtype="8" decel="10000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250" fill="hold"/>
                                        <p:tgtEl>
                                          <p:spTgt spid="26"/>
                                        </p:tgtEl>
                                        <p:attrNameLst>
                                          <p:attrName>ppt_x</p:attrName>
                                        </p:attrNameLst>
                                      </p:cBhvr>
                                      <p:tavLst>
                                        <p:tav tm="0">
                                          <p:val>
                                            <p:strVal val="0-#ppt_w/2"/>
                                          </p:val>
                                        </p:tav>
                                        <p:tav tm="100000">
                                          <p:val>
                                            <p:strVal val="#ppt_x"/>
                                          </p:val>
                                        </p:tav>
                                      </p:tavLst>
                                    </p:anim>
                                    <p:anim calcmode="lin" valueType="num">
                                      <p:cBhvr additive="base">
                                        <p:cTn id="17" dur="1250" fill="hold"/>
                                        <p:tgtEl>
                                          <p:spTgt spid="26"/>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1250" fill="hold"/>
                                        <p:tgtEl>
                                          <p:spTgt spid="24"/>
                                        </p:tgtEl>
                                        <p:attrNameLst>
                                          <p:attrName>ppt_x</p:attrName>
                                        </p:attrNameLst>
                                      </p:cBhvr>
                                      <p:tavLst>
                                        <p:tav tm="0">
                                          <p:val>
                                            <p:strVal val="1+#ppt_w/2"/>
                                          </p:val>
                                        </p:tav>
                                        <p:tav tm="100000">
                                          <p:val>
                                            <p:strVal val="#ppt_x"/>
                                          </p:val>
                                        </p:tav>
                                      </p:tavLst>
                                    </p:anim>
                                    <p:anim calcmode="lin" valueType="num">
                                      <p:cBhvr additive="base">
                                        <p:cTn id="21" dur="1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11"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C26C976C-8ECB-4EA9-9352-633393E74EE0}"/>
              </a:ext>
            </a:extLst>
          </p:cNvPr>
          <p:cNvSpPr>
            <a:spLocks noGrp="1"/>
          </p:cNvSpPr>
          <p:nvPr>
            <p:ph type="body" sz="quarter" idx="57"/>
          </p:nvPr>
        </p:nvSpPr>
        <p:spPr>
          <a:xfrm>
            <a:off x="359138" y="360001"/>
            <a:ext cx="11472861" cy="793262"/>
          </a:xfrm>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a:xfrm>
            <a:off x="818230" y="563338"/>
            <a:ext cx="10452229" cy="344235"/>
          </a:xfrm>
        </p:spPr>
        <p:txBody>
          <a:bodyPr/>
          <a:lstStyle/>
          <a:p>
            <a:r>
              <a:rPr lang="nl-BE" dirty="0"/>
              <a:t>De opleving na de eerste </a:t>
            </a:r>
            <a:r>
              <a:rPr lang="nl-BE" dirty="0" err="1"/>
              <a:t>lockdown</a:t>
            </a:r>
            <a:r>
              <a:rPr lang="nl-BE" dirty="0"/>
              <a:t> was sterk(er dan verwacht), maar onvolledig en van korte duur</a:t>
            </a:r>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D7CDB-D304-4568-B0E1-F7BF93E6103A}"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25" name="Tijdelijke aanduiding voor tekst 24">
            <a:extLst>
              <a:ext uri="{FF2B5EF4-FFF2-40B4-BE49-F238E27FC236}">
                <a16:creationId xmlns:a16="http://schemas.microsoft.com/office/drawing/2014/main" id="{60FB1FE7-7C9D-47D7-A2AF-BC83D2020954}"/>
              </a:ext>
            </a:extLst>
          </p:cNvPr>
          <p:cNvSpPr>
            <a:spLocks noGrp="1"/>
          </p:cNvSpPr>
          <p:nvPr>
            <p:ph type="body" sz="quarter" idx="59"/>
          </p:nvPr>
        </p:nvSpPr>
        <p:spPr>
          <a:xfrm>
            <a:off x="522157" y="5780297"/>
            <a:ext cx="5124430" cy="187144"/>
          </a:xfrm>
        </p:spPr>
        <p:txBody>
          <a:bodyPr/>
          <a:lstStyle/>
          <a:p>
            <a:r>
              <a:rPr lang="en-GB" dirty="0"/>
              <a:t> </a:t>
            </a:r>
          </a:p>
        </p:txBody>
      </p:sp>
      <p:sp>
        <p:nvSpPr>
          <p:cNvPr id="26" name="Tijdelijke aanduiding voor tekst 25">
            <a:extLst>
              <a:ext uri="{FF2B5EF4-FFF2-40B4-BE49-F238E27FC236}">
                <a16:creationId xmlns:a16="http://schemas.microsoft.com/office/drawing/2014/main" id="{4A5FA15D-732B-4BA8-8D07-6A0DB9DB7A20}"/>
              </a:ext>
            </a:extLst>
          </p:cNvPr>
          <p:cNvSpPr>
            <a:spLocks noGrp="1"/>
          </p:cNvSpPr>
          <p:nvPr>
            <p:ph type="body" sz="quarter" idx="62"/>
          </p:nvPr>
        </p:nvSpPr>
        <p:spPr>
          <a:xfrm>
            <a:off x="6293794" y="5780297"/>
            <a:ext cx="5124430" cy="187144"/>
          </a:xfrm>
        </p:spPr>
        <p:txBody>
          <a:bodyPr/>
          <a:lstStyle/>
          <a:p>
            <a:r>
              <a:rPr lang="en-GB" dirty="0"/>
              <a:t> </a:t>
            </a:r>
          </a:p>
        </p:txBody>
      </p:sp>
      <p:sp>
        <p:nvSpPr>
          <p:cNvPr id="17" name="Text Placeholder 9">
            <a:extLst>
              <a:ext uri="{FF2B5EF4-FFF2-40B4-BE49-F238E27FC236}">
                <a16:creationId xmlns:a16="http://schemas.microsoft.com/office/drawing/2014/main" id="{782DFAB9-81B2-4B59-B2D8-D220496597D0}"/>
              </a:ext>
            </a:extLst>
          </p:cNvPr>
          <p:cNvSpPr txBox="1">
            <a:spLocks/>
          </p:cNvSpPr>
          <p:nvPr/>
        </p:nvSpPr>
        <p:spPr>
          <a:xfrm>
            <a:off x="6570519" y="1643447"/>
            <a:ext cx="4716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KORTETERMIJNINDICATOREN VOOR HET EUROGEBIED</a:t>
            </a:r>
            <a:br>
              <a:rPr lang="nl-BE" sz="1400" dirty="0">
                <a:solidFill>
                  <a:schemeClr val="accent6"/>
                </a:solidFill>
              </a:rPr>
            </a:br>
            <a:r>
              <a:rPr lang="nl-BE" sz="1050" dirty="0"/>
              <a:t>(gestandaardiseerde</a:t>
            </a:r>
            <a:r>
              <a:rPr lang="nl-BE" sz="1050" baseline="30000" dirty="0"/>
              <a:t>1</a:t>
            </a:r>
            <a:r>
              <a:rPr lang="nl-BE" sz="1050" dirty="0"/>
              <a:t> maandelijkse gegevens)</a:t>
            </a:r>
          </a:p>
          <a:p>
            <a:endParaRPr lang="en-GB" sz="1400" dirty="0"/>
          </a:p>
        </p:txBody>
      </p:sp>
      <p:sp>
        <p:nvSpPr>
          <p:cNvPr id="18" name="Text Placeholder 11">
            <a:extLst>
              <a:ext uri="{FF2B5EF4-FFF2-40B4-BE49-F238E27FC236}">
                <a16:creationId xmlns:a16="http://schemas.microsoft.com/office/drawing/2014/main" id="{3D97BBE2-1ACE-4A4B-B235-6A86089D33DF}"/>
              </a:ext>
            </a:extLst>
          </p:cNvPr>
          <p:cNvSpPr txBox="1">
            <a:spLocks/>
          </p:cNvSpPr>
          <p:nvPr/>
        </p:nvSpPr>
        <p:spPr>
          <a:xfrm>
            <a:off x="842375" y="1643447"/>
            <a:ext cx="4896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sz="1400" dirty="0">
                <a:solidFill>
                  <a:schemeClr val="accent6"/>
                </a:solidFill>
              </a:rPr>
              <a:t>REËEL BBP IN DE BELANGRIJKSTE EUROPESE LANDEN </a:t>
            </a:r>
            <a:r>
              <a:rPr lang="nl-BE" sz="1100" dirty="0"/>
              <a:t>(indexcijfer, 2019K4=100)</a:t>
            </a:r>
          </a:p>
          <a:p>
            <a:endParaRPr lang="en-GB" sz="1400" dirty="0"/>
          </a:p>
        </p:txBody>
      </p:sp>
      <p:graphicFrame>
        <p:nvGraphicFramePr>
          <p:cNvPr id="19" name="Chart 18">
            <a:extLst>
              <a:ext uri="{FF2B5EF4-FFF2-40B4-BE49-F238E27FC236}">
                <a16:creationId xmlns:a16="http://schemas.microsoft.com/office/drawing/2014/main" id="{0B50B77C-B0A0-4573-AE0F-223580931DD5}"/>
              </a:ext>
            </a:extLst>
          </p:cNvPr>
          <p:cNvGraphicFramePr/>
          <p:nvPr>
            <p:extLst>
              <p:ext uri="{D42A27DB-BD31-4B8C-83A1-F6EECF244321}">
                <p14:modId xmlns:p14="http://schemas.microsoft.com/office/powerpoint/2010/main" val="1209056839"/>
              </p:ext>
            </p:extLst>
          </p:nvPr>
        </p:nvGraphicFramePr>
        <p:xfrm>
          <a:off x="847018" y="2331453"/>
          <a:ext cx="5486462" cy="4248861"/>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ADE2680B-3685-49AD-A3D1-50436DC5BA56}"/>
              </a:ext>
            </a:extLst>
          </p:cNvPr>
          <p:cNvSpPr txBox="1"/>
          <p:nvPr/>
        </p:nvSpPr>
        <p:spPr>
          <a:xfrm>
            <a:off x="3402290" y="2499466"/>
            <a:ext cx="2931190" cy="612000"/>
          </a:xfrm>
          <a:prstGeom prst="rect">
            <a:avLst/>
          </a:prstGeom>
          <a:noFill/>
        </p:spPr>
        <p:txBody>
          <a:bodyPr wrap="square" lIns="0" tIns="0" rIns="0" bIns="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0076C8">
                    <a:lumMod val="60000"/>
                    <a:lumOff val="40000"/>
                  </a:srgbClr>
                </a:solidFill>
                <a:effectLst/>
                <a:uLnTx/>
                <a:uFillTx/>
                <a:latin typeface="Segoe UI Black" panose="020B0A02040204020203" pitchFamily="34" charset="0"/>
                <a:ea typeface="Segoe UI Black" panose="020B0A02040204020203" pitchFamily="34" charset="0"/>
                <a:cs typeface="Segoe UI Light" panose="020B0502040204020203" pitchFamily="34" charset="0"/>
              </a:rPr>
              <a:t>Verschil tussen 3 % en 9 % ten opzichte van het niveau vóór de crisis </a:t>
            </a:r>
          </a:p>
        </p:txBody>
      </p:sp>
      <p:cxnSp>
        <p:nvCxnSpPr>
          <p:cNvPr id="21" name="Straight Arrow Connector 20">
            <a:extLst>
              <a:ext uri="{FF2B5EF4-FFF2-40B4-BE49-F238E27FC236}">
                <a16:creationId xmlns:a16="http://schemas.microsoft.com/office/drawing/2014/main" id="{E183D12E-5B5E-46C8-8C7E-0CE0B4C2C6B5}"/>
              </a:ext>
            </a:extLst>
          </p:cNvPr>
          <p:cNvCxnSpPr>
            <a:cxnSpLocks/>
          </p:cNvCxnSpPr>
          <p:nvPr/>
        </p:nvCxnSpPr>
        <p:spPr>
          <a:xfrm>
            <a:off x="5738375" y="2880753"/>
            <a:ext cx="0" cy="605815"/>
          </a:xfrm>
          <a:prstGeom prst="straightConnector1">
            <a:avLst/>
          </a:prstGeom>
          <a:ln>
            <a:solidFill>
              <a:schemeClr val="accent1">
                <a:lumMod val="60000"/>
                <a:lumOff val="4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a:extLst>
              <a:ext uri="{FF2B5EF4-FFF2-40B4-BE49-F238E27FC236}">
                <a16:creationId xmlns:a16="http://schemas.microsoft.com/office/drawing/2014/main" id="{C9800B3F-DE7C-47D7-9D14-D8AC5BDEEADF}"/>
              </a:ext>
            </a:extLst>
          </p:cNvPr>
          <p:cNvCxnSpPr>
            <a:cxnSpLocks/>
          </p:cNvCxnSpPr>
          <p:nvPr/>
        </p:nvCxnSpPr>
        <p:spPr>
          <a:xfrm>
            <a:off x="5573216" y="2876656"/>
            <a:ext cx="0" cy="206760"/>
          </a:xfrm>
          <a:prstGeom prst="straightConnector1">
            <a:avLst/>
          </a:prstGeom>
          <a:ln>
            <a:solidFill>
              <a:schemeClr val="accent1">
                <a:lumMod val="60000"/>
                <a:lumOff val="40000"/>
              </a:schemeClr>
            </a:solidFill>
            <a:headEnd type="triangle"/>
            <a:tailEnd type="triangle"/>
          </a:ln>
        </p:spPr>
        <p:style>
          <a:lnRef idx="1">
            <a:schemeClr val="accent4"/>
          </a:lnRef>
          <a:fillRef idx="0">
            <a:schemeClr val="accent4"/>
          </a:fillRef>
          <a:effectRef idx="0">
            <a:schemeClr val="accent4"/>
          </a:effectRef>
          <a:fontRef idx="minor">
            <a:schemeClr val="tx1"/>
          </a:fontRef>
        </p:style>
      </p:cxnSp>
      <p:graphicFrame>
        <p:nvGraphicFramePr>
          <p:cNvPr id="28" name="Chart 27">
            <a:extLst>
              <a:ext uri="{FF2B5EF4-FFF2-40B4-BE49-F238E27FC236}">
                <a16:creationId xmlns:a16="http://schemas.microsoft.com/office/drawing/2014/main" id="{C4C08EF3-AC57-4A4A-B866-AC263A8342F7}"/>
              </a:ext>
            </a:extLst>
          </p:cNvPr>
          <p:cNvGraphicFramePr/>
          <p:nvPr>
            <p:extLst>
              <p:ext uri="{D42A27DB-BD31-4B8C-83A1-F6EECF244321}">
                <p14:modId xmlns:p14="http://schemas.microsoft.com/office/powerpoint/2010/main" val="3710037561"/>
              </p:ext>
            </p:extLst>
          </p:nvPr>
        </p:nvGraphicFramePr>
        <p:xfrm>
          <a:off x="6431998" y="2274290"/>
          <a:ext cx="5400001" cy="4390171"/>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0FD9363D-6CCB-41A8-845F-9463A2803157}"/>
              </a:ext>
            </a:extLst>
          </p:cNvPr>
          <p:cNvSpPr txBox="1"/>
          <p:nvPr/>
        </p:nvSpPr>
        <p:spPr>
          <a:xfrm>
            <a:off x="10404519" y="2471416"/>
            <a:ext cx="1764000" cy="6120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0076C8">
                    <a:lumMod val="60000"/>
                    <a:lumOff val="40000"/>
                  </a:srgbClr>
                </a:solidFill>
                <a:effectLst/>
                <a:uLnTx/>
                <a:uFillTx/>
                <a:latin typeface="Segoe UI Black" panose="020B0A02040204020203" pitchFamily="34" charset="0"/>
                <a:ea typeface="Segoe UI Black" panose="020B0A02040204020203" pitchFamily="34" charset="0"/>
                <a:cs typeface="Segoe UI Light" panose="020B0502040204020203" pitchFamily="34" charset="0"/>
              </a:rPr>
              <a:t>Herstel sputterde 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0076C8">
                    <a:lumMod val="60000"/>
                    <a:lumOff val="40000"/>
                  </a:srgbClr>
                </a:solidFill>
                <a:effectLst/>
                <a:uLnTx/>
                <a:uFillTx/>
                <a:latin typeface="Segoe UI Black" panose="020B0A02040204020203" pitchFamily="34" charset="0"/>
                <a:ea typeface="Segoe UI Black" panose="020B0A02040204020203" pitchFamily="34" charset="0"/>
                <a:cs typeface="Segoe UI Light" panose="020B0502040204020203" pitchFamily="34" charset="0"/>
              </a:rPr>
              <a:t>vóór de tweede lockdown</a:t>
            </a:r>
          </a:p>
        </p:txBody>
      </p:sp>
      <p:cxnSp>
        <p:nvCxnSpPr>
          <p:cNvPr id="30" name="Straight Arrow Connector 29">
            <a:extLst>
              <a:ext uri="{FF2B5EF4-FFF2-40B4-BE49-F238E27FC236}">
                <a16:creationId xmlns:a16="http://schemas.microsoft.com/office/drawing/2014/main" id="{C72FE46E-6CB5-4D1B-B129-6689D68C1A84}"/>
              </a:ext>
            </a:extLst>
          </p:cNvPr>
          <p:cNvCxnSpPr/>
          <p:nvPr/>
        </p:nvCxnSpPr>
        <p:spPr>
          <a:xfrm>
            <a:off x="10006690" y="2672730"/>
            <a:ext cx="1151068" cy="344243"/>
          </a:xfrm>
          <a:prstGeom prst="straightConnector1">
            <a:avLst/>
          </a:prstGeom>
          <a:ln>
            <a:solidFill>
              <a:schemeClr val="accent1">
                <a:lumMod val="60000"/>
                <a:lumOff val="40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31" name="Footer Placeholder 8">
            <a:extLst>
              <a:ext uri="{FF2B5EF4-FFF2-40B4-BE49-F238E27FC236}">
                <a16:creationId xmlns:a16="http://schemas.microsoft.com/office/drawing/2014/main" id="{9E741E41-52CB-4460-A458-401CBAADF043}"/>
              </a:ext>
            </a:extLst>
          </p:cNvPr>
          <p:cNvSpPr txBox="1">
            <a:spLocks/>
          </p:cNvSpPr>
          <p:nvPr/>
        </p:nvSpPr>
        <p:spPr>
          <a:xfrm>
            <a:off x="2249942" y="6312747"/>
            <a:ext cx="6480000" cy="46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BE" sz="800" dirty="0">
                <a:solidFill>
                  <a:prstClr val="black">
                    <a:tint val="75000"/>
                  </a:prstClr>
                </a:solidFill>
                <a:latin typeface="Segoe UI Light"/>
              </a:rPr>
              <a:t>Bronnen: </a:t>
            </a:r>
            <a:r>
              <a:rPr lang="nl-BE" sz="800" dirty="0" err="1">
                <a:solidFill>
                  <a:prstClr val="black">
                    <a:tint val="75000"/>
                  </a:prstClr>
                </a:solidFill>
                <a:latin typeface="Segoe UI Light"/>
              </a:rPr>
              <a:t>Eurostat</a:t>
            </a:r>
            <a:r>
              <a:rPr lang="nl-BE" sz="800" dirty="0">
                <a:solidFill>
                  <a:prstClr val="black">
                    <a:tint val="75000"/>
                  </a:prstClr>
                </a:solidFill>
                <a:latin typeface="Segoe UI Light"/>
              </a:rPr>
              <a:t>, INR.</a:t>
            </a:r>
          </a:p>
          <a:p>
            <a:pPr marL="85725" indent="-85725">
              <a:defRPr/>
            </a:pPr>
            <a:r>
              <a:rPr lang="nl-BE" sz="800" baseline="30000" dirty="0">
                <a:solidFill>
                  <a:prstClr val="black">
                    <a:tint val="75000"/>
                  </a:prstClr>
                </a:solidFill>
                <a:latin typeface="Segoe UI Light"/>
              </a:rPr>
              <a:t>1	</a:t>
            </a:r>
            <a:r>
              <a:rPr lang="nl-BE" sz="800" dirty="0">
                <a:solidFill>
                  <a:prstClr val="black">
                    <a:tint val="75000"/>
                  </a:prstClr>
                </a:solidFill>
                <a:latin typeface="Segoe UI Light"/>
              </a:rPr>
              <a:t>Op basis van het gemiddelde en de standaardafwijking van de gegevens tussen 2000 en 2019.</a:t>
            </a:r>
            <a:endParaRPr lang="en-GB" sz="800" dirty="0">
              <a:solidFill>
                <a:prstClr val="black">
                  <a:tint val="75000"/>
                </a:prstClr>
              </a:solidFill>
              <a:latin typeface="Segoe UI Light"/>
            </a:endParaRPr>
          </a:p>
        </p:txBody>
      </p:sp>
    </p:spTree>
    <p:extLst>
      <p:ext uri="{BB962C8B-B14F-4D97-AF65-F5344CB8AC3E}">
        <p14:creationId xmlns:p14="http://schemas.microsoft.com/office/powerpoint/2010/main" val="30341615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C26C976C-8ECB-4EA9-9352-633393E74EE0}"/>
              </a:ext>
            </a:extLst>
          </p:cNvPr>
          <p:cNvSpPr>
            <a:spLocks noGrp="1"/>
          </p:cNvSpPr>
          <p:nvPr>
            <p:ph type="body" sz="quarter" idx="57"/>
          </p:nvPr>
        </p:nvSpPr>
        <p:spPr>
          <a:xfrm>
            <a:off x="359138" y="360001"/>
            <a:ext cx="11472861" cy="793262"/>
          </a:xfrm>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a:xfrm>
            <a:off x="869453" y="610913"/>
            <a:ext cx="10452229" cy="344235"/>
          </a:xfrm>
        </p:spPr>
        <p:txBody>
          <a:bodyPr/>
          <a:lstStyle/>
          <a:p>
            <a:r>
              <a:rPr lang="fr-BE" dirty="0" err="1"/>
              <a:t>Eurogebied</a:t>
            </a:r>
            <a:r>
              <a:rPr lang="fr-BE" dirty="0"/>
              <a:t>: het </a:t>
            </a:r>
            <a:r>
              <a:rPr lang="fr-BE" dirty="0" err="1"/>
              <a:t>economisch</a:t>
            </a:r>
            <a:r>
              <a:rPr lang="fr-BE" dirty="0"/>
              <a:t> </a:t>
            </a:r>
            <a:r>
              <a:rPr lang="fr-BE" dirty="0" err="1"/>
              <a:t>herstel</a:t>
            </a:r>
            <a:r>
              <a:rPr lang="fr-BE" dirty="0"/>
              <a:t> </a:t>
            </a:r>
            <a:r>
              <a:rPr lang="fr-BE" dirty="0" err="1"/>
              <a:t>hervat</a:t>
            </a:r>
            <a:r>
              <a:rPr lang="fr-BE" dirty="0"/>
              <a:t> (</a:t>
            </a:r>
            <a:r>
              <a:rPr lang="fr-BE" dirty="0" err="1"/>
              <a:t>langzaam</a:t>
            </a:r>
            <a:r>
              <a:rPr lang="fr-BE" dirty="0"/>
              <a:t>) </a:t>
            </a:r>
            <a:r>
              <a:rPr lang="fr-BE" dirty="0" err="1"/>
              <a:t>vanaf</a:t>
            </a:r>
            <a:r>
              <a:rPr lang="fr-BE" dirty="0"/>
              <a:t> 2021 en de </a:t>
            </a:r>
            <a:r>
              <a:rPr lang="fr-BE" dirty="0" err="1"/>
              <a:t>inflatie</a:t>
            </a:r>
            <a:r>
              <a:rPr lang="fr-BE" dirty="0"/>
              <a:t> trek </a:t>
            </a:r>
            <a:r>
              <a:rPr lang="fr-BE" dirty="0" err="1"/>
              <a:t>aan</a:t>
            </a:r>
            <a:r>
              <a:rPr lang="fr-BE" dirty="0"/>
              <a:t> (maar </a:t>
            </a:r>
            <a:r>
              <a:rPr lang="fr-BE" dirty="0" err="1"/>
              <a:t>blijft</a:t>
            </a:r>
            <a:r>
              <a:rPr lang="fr-BE" dirty="0"/>
              <a:t> </a:t>
            </a:r>
            <a:r>
              <a:rPr lang="fr-BE" dirty="0" err="1"/>
              <a:t>ruim</a:t>
            </a:r>
            <a:r>
              <a:rPr lang="fr-BE" dirty="0"/>
              <a:t> onder de 2 %)</a:t>
            </a:r>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D4809-9CA2-4564-940B-BD33E1315DB9}"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25" name="Tijdelijke aanduiding voor tekst 24">
            <a:extLst>
              <a:ext uri="{FF2B5EF4-FFF2-40B4-BE49-F238E27FC236}">
                <a16:creationId xmlns:a16="http://schemas.microsoft.com/office/drawing/2014/main" id="{60FB1FE7-7C9D-47D7-A2AF-BC83D2020954}"/>
              </a:ext>
            </a:extLst>
          </p:cNvPr>
          <p:cNvSpPr>
            <a:spLocks noGrp="1"/>
          </p:cNvSpPr>
          <p:nvPr>
            <p:ph type="body" sz="quarter" idx="59"/>
          </p:nvPr>
        </p:nvSpPr>
        <p:spPr>
          <a:xfrm>
            <a:off x="522157" y="5780297"/>
            <a:ext cx="5124430" cy="187144"/>
          </a:xfrm>
        </p:spPr>
        <p:txBody>
          <a:bodyPr/>
          <a:lstStyle/>
          <a:p>
            <a:r>
              <a:rPr lang="en-GB" dirty="0"/>
              <a:t> </a:t>
            </a:r>
          </a:p>
        </p:txBody>
      </p:sp>
      <p:sp>
        <p:nvSpPr>
          <p:cNvPr id="24" name="Text Placeholder 9">
            <a:extLst>
              <a:ext uri="{FF2B5EF4-FFF2-40B4-BE49-F238E27FC236}">
                <a16:creationId xmlns:a16="http://schemas.microsoft.com/office/drawing/2014/main" id="{580F7014-DBAD-432A-877F-C091D4BA65B0}"/>
              </a:ext>
            </a:extLst>
          </p:cNvPr>
          <p:cNvSpPr txBox="1">
            <a:spLocks/>
          </p:cNvSpPr>
          <p:nvPr/>
        </p:nvSpPr>
        <p:spPr>
          <a:xfrm>
            <a:off x="6984000" y="1424297"/>
            <a:ext cx="4716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fr-BE" dirty="0" err="1">
                <a:solidFill>
                  <a:schemeClr val="accent6"/>
                </a:solidFill>
              </a:rPr>
              <a:t>Inflatie</a:t>
            </a:r>
            <a:br>
              <a:rPr lang="fr-BE" dirty="0">
                <a:solidFill>
                  <a:schemeClr val="accent6"/>
                </a:solidFill>
              </a:rPr>
            </a:br>
            <a:r>
              <a:rPr lang="fr-BE" sz="1050" dirty="0"/>
              <a:t>(%)</a:t>
            </a:r>
          </a:p>
          <a:p>
            <a:endParaRPr lang="fr-BE" dirty="0">
              <a:solidFill>
                <a:schemeClr val="accent6"/>
              </a:solidFill>
            </a:endParaRPr>
          </a:p>
        </p:txBody>
      </p:sp>
      <p:sp>
        <p:nvSpPr>
          <p:cNvPr id="32" name="Text Placeholder 11">
            <a:extLst>
              <a:ext uri="{FF2B5EF4-FFF2-40B4-BE49-F238E27FC236}">
                <a16:creationId xmlns:a16="http://schemas.microsoft.com/office/drawing/2014/main" id="{4B6E53E0-508B-4F83-A9DD-6AAD7F08C9B6}"/>
              </a:ext>
            </a:extLst>
          </p:cNvPr>
          <p:cNvSpPr txBox="1">
            <a:spLocks/>
          </p:cNvSpPr>
          <p:nvPr/>
        </p:nvSpPr>
        <p:spPr>
          <a:xfrm>
            <a:off x="965940" y="1712022"/>
            <a:ext cx="4896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fr-FR" dirty="0" err="1">
                <a:solidFill>
                  <a:schemeClr val="accent6"/>
                </a:solidFill>
              </a:rPr>
              <a:t>Reëel</a:t>
            </a:r>
            <a:r>
              <a:rPr lang="fr-FR" dirty="0">
                <a:solidFill>
                  <a:schemeClr val="accent6"/>
                </a:solidFill>
              </a:rPr>
              <a:t> </a:t>
            </a:r>
            <a:r>
              <a:rPr lang="fr-FR" dirty="0" err="1">
                <a:solidFill>
                  <a:schemeClr val="accent6"/>
                </a:solidFill>
              </a:rPr>
              <a:t>bbp</a:t>
            </a:r>
            <a:r>
              <a:rPr lang="fr-FR" dirty="0">
                <a:solidFill>
                  <a:schemeClr val="accent6"/>
                </a:solidFill>
              </a:rPr>
              <a:t> in </a:t>
            </a:r>
            <a:r>
              <a:rPr lang="fr-FR" dirty="0" err="1">
                <a:solidFill>
                  <a:schemeClr val="accent6"/>
                </a:solidFill>
              </a:rPr>
              <a:t>België</a:t>
            </a:r>
            <a:br>
              <a:rPr lang="fr-FR" dirty="0">
                <a:solidFill>
                  <a:schemeClr val="accent6"/>
                </a:solidFill>
              </a:rPr>
            </a:br>
            <a:r>
              <a:rPr lang="fr-FR" sz="1050" dirty="0"/>
              <a:t>(INDICE, 2019T4=100)</a:t>
            </a:r>
          </a:p>
        </p:txBody>
      </p:sp>
      <p:graphicFrame>
        <p:nvGraphicFramePr>
          <p:cNvPr id="33" name="Chart 32">
            <a:extLst>
              <a:ext uri="{FF2B5EF4-FFF2-40B4-BE49-F238E27FC236}">
                <a16:creationId xmlns:a16="http://schemas.microsoft.com/office/drawing/2014/main" id="{B344FC8E-6E7D-48EE-82A2-1A21D349E819}"/>
              </a:ext>
            </a:extLst>
          </p:cNvPr>
          <p:cNvGraphicFramePr/>
          <p:nvPr>
            <p:extLst>
              <p:ext uri="{D42A27DB-BD31-4B8C-83A1-F6EECF244321}">
                <p14:modId xmlns:p14="http://schemas.microsoft.com/office/powerpoint/2010/main" val="2791481349"/>
              </p:ext>
            </p:extLst>
          </p:nvPr>
        </p:nvGraphicFramePr>
        <p:xfrm>
          <a:off x="648002" y="2191840"/>
          <a:ext cx="5040000" cy="41614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Table 10">
            <a:extLst>
              <a:ext uri="{FF2B5EF4-FFF2-40B4-BE49-F238E27FC236}">
                <a16:creationId xmlns:a16="http://schemas.microsoft.com/office/drawing/2014/main" id="{057BFEDD-CF10-4F0E-8275-92AB2DD4D237}"/>
              </a:ext>
            </a:extLst>
          </p:cNvPr>
          <p:cNvGraphicFramePr>
            <a:graphicFrameLocks noGrp="1"/>
          </p:cNvGraphicFramePr>
          <p:nvPr>
            <p:extLst>
              <p:ext uri="{D42A27DB-BD31-4B8C-83A1-F6EECF244321}">
                <p14:modId xmlns:p14="http://schemas.microsoft.com/office/powerpoint/2010/main" val="3040822219"/>
              </p:ext>
            </p:extLst>
          </p:nvPr>
        </p:nvGraphicFramePr>
        <p:xfrm>
          <a:off x="1332003" y="4603840"/>
          <a:ext cx="4212000" cy="741680"/>
        </p:xfrm>
        <a:graphic>
          <a:graphicData uri="http://schemas.openxmlformats.org/drawingml/2006/table">
            <a:tbl>
              <a:tblPr firstRow="1" bandRow="1">
                <a:tableStyleId>{5C22544A-7EE6-4342-B048-85BDC9FD1C3A}</a:tableStyleId>
              </a:tblPr>
              <a:tblGrid>
                <a:gridCol w="1062000">
                  <a:extLst>
                    <a:ext uri="{9D8B030D-6E8A-4147-A177-3AD203B41FA5}">
                      <a16:colId xmlns:a16="http://schemas.microsoft.com/office/drawing/2014/main" val="442735991"/>
                    </a:ext>
                  </a:extLst>
                </a:gridCol>
                <a:gridCol w="1044000">
                  <a:extLst>
                    <a:ext uri="{9D8B030D-6E8A-4147-A177-3AD203B41FA5}">
                      <a16:colId xmlns:a16="http://schemas.microsoft.com/office/drawing/2014/main" val="2926484855"/>
                    </a:ext>
                  </a:extLst>
                </a:gridCol>
                <a:gridCol w="1044000">
                  <a:extLst>
                    <a:ext uri="{9D8B030D-6E8A-4147-A177-3AD203B41FA5}">
                      <a16:colId xmlns:a16="http://schemas.microsoft.com/office/drawing/2014/main" val="4111759049"/>
                    </a:ext>
                  </a:extLst>
                </a:gridCol>
                <a:gridCol w="1062000">
                  <a:extLst>
                    <a:ext uri="{9D8B030D-6E8A-4147-A177-3AD203B41FA5}">
                      <a16:colId xmlns:a16="http://schemas.microsoft.com/office/drawing/2014/main" val="3209699916"/>
                    </a:ext>
                  </a:extLst>
                </a:gridCol>
              </a:tblGrid>
              <a:tr h="370840">
                <a:tc>
                  <a:txBody>
                    <a:bodyPr/>
                    <a:lstStyle/>
                    <a:p>
                      <a:pPr algn="ctr"/>
                      <a:r>
                        <a:rPr lang="en-GB" sz="1400" dirty="0">
                          <a:solidFill>
                            <a:schemeClr val="accent1">
                              <a:lumMod val="60000"/>
                              <a:lumOff val="40000"/>
                            </a:schemeClr>
                          </a:solidFill>
                          <a:latin typeface="Segoe UI Semibold" panose="020B0702040204020203" pitchFamily="34" charset="0"/>
                          <a:cs typeface="Segoe UI Semibold" panose="020B0702040204020203" pitchFamily="34" charset="0"/>
                        </a:rPr>
                        <a:t>-7,3 %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61000"/>
                      </a:schemeClr>
                    </a:solidFill>
                  </a:tcPr>
                </a:tc>
                <a:tc>
                  <a:txBody>
                    <a:bodyPr/>
                    <a:lstStyle/>
                    <a:p>
                      <a:pPr algn="ctr"/>
                      <a:r>
                        <a:rPr lang="en-GB" sz="1400" dirty="0">
                          <a:solidFill>
                            <a:schemeClr val="accent1">
                              <a:lumMod val="60000"/>
                              <a:lumOff val="40000"/>
                            </a:schemeClr>
                          </a:solidFill>
                          <a:latin typeface="Segoe UI Semibold" panose="020B0702040204020203" pitchFamily="34" charset="0"/>
                          <a:cs typeface="Segoe UI Semibold" panose="020B0702040204020203" pitchFamily="34" charset="0"/>
                        </a:rPr>
                        <a:t>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61000"/>
                      </a:schemeClr>
                    </a:solidFill>
                  </a:tcPr>
                </a:tc>
                <a:tc>
                  <a:txBody>
                    <a:bodyPr/>
                    <a:lstStyle/>
                    <a:p>
                      <a:pPr algn="ctr"/>
                      <a:r>
                        <a:rPr lang="en-GB" sz="1400" dirty="0">
                          <a:solidFill>
                            <a:schemeClr val="accent1">
                              <a:lumMod val="60000"/>
                              <a:lumOff val="40000"/>
                            </a:schemeClr>
                          </a:solidFill>
                          <a:latin typeface="Segoe UI Semibold" panose="020B0702040204020203" pitchFamily="34" charset="0"/>
                          <a:cs typeface="Segoe UI Semibold" panose="020B0702040204020203" pitchFamily="34" charset="0"/>
                        </a:rPr>
                        <a:t>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61000"/>
                      </a:schemeClr>
                    </a:solidFill>
                  </a:tcPr>
                </a:tc>
                <a:tc>
                  <a:txBody>
                    <a:bodyPr/>
                    <a:lstStyle/>
                    <a:p>
                      <a:pPr algn="ctr"/>
                      <a:r>
                        <a:rPr lang="en-GB" sz="1400" dirty="0">
                          <a:solidFill>
                            <a:schemeClr val="accent1">
                              <a:lumMod val="60000"/>
                              <a:lumOff val="40000"/>
                            </a:schemeClr>
                          </a:solidFill>
                          <a:latin typeface="Segoe UI Semibold" panose="020B0702040204020203" pitchFamily="34" charset="0"/>
                          <a:cs typeface="Segoe UI Semibold" panose="020B0702040204020203" pitchFamily="34" charset="0"/>
                        </a:rPr>
                        <a:t>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61000"/>
                      </a:schemeClr>
                    </a:solidFill>
                  </a:tcPr>
                </a:tc>
                <a:extLst>
                  <a:ext uri="{0D108BD9-81ED-4DB2-BD59-A6C34878D82A}">
                    <a16:rowId xmlns:a16="http://schemas.microsoft.com/office/drawing/2014/main" val="3671675960"/>
                  </a:ext>
                </a:extLst>
              </a:tr>
              <a:tr h="370840">
                <a:tc>
                  <a:txBody>
                    <a:bodyPr/>
                    <a:lstStyle/>
                    <a:p>
                      <a:pPr algn="ctr"/>
                      <a:r>
                        <a:rPr lang="en-GB" sz="1200" dirty="0"/>
                        <a:t>2020r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2021r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2022r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2023r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666496"/>
                  </a:ext>
                </a:extLst>
              </a:tr>
            </a:tbl>
          </a:graphicData>
        </a:graphic>
      </p:graphicFrame>
      <p:graphicFrame>
        <p:nvGraphicFramePr>
          <p:cNvPr id="35" name="Chart 34">
            <a:extLst>
              <a:ext uri="{FF2B5EF4-FFF2-40B4-BE49-F238E27FC236}">
                <a16:creationId xmlns:a16="http://schemas.microsoft.com/office/drawing/2014/main" id="{94B0C709-8E42-48BD-A87C-E1257BF241E4}"/>
              </a:ext>
            </a:extLst>
          </p:cNvPr>
          <p:cNvGraphicFramePr/>
          <p:nvPr>
            <p:extLst>
              <p:ext uri="{D42A27DB-BD31-4B8C-83A1-F6EECF244321}">
                <p14:modId xmlns:p14="http://schemas.microsoft.com/office/powerpoint/2010/main" val="4235380957"/>
              </p:ext>
            </p:extLst>
          </p:nvPr>
        </p:nvGraphicFramePr>
        <p:xfrm>
          <a:off x="6575191" y="1929408"/>
          <a:ext cx="5040000" cy="1841253"/>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 Placeholder 9">
            <a:extLst>
              <a:ext uri="{FF2B5EF4-FFF2-40B4-BE49-F238E27FC236}">
                <a16:creationId xmlns:a16="http://schemas.microsoft.com/office/drawing/2014/main" id="{FE28CFE9-3F64-499C-A189-5A21AF81C0B2}"/>
              </a:ext>
            </a:extLst>
          </p:cNvPr>
          <p:cNvSpPr txBox="1">
            <a:spLocks/>
          </p:cNvSpPr>
          <p:nvPr/>
        </p:nvSpPr>
        <p:spPr>
          <a:xfrm>
            <a:off x="6984000" y="3782083"/>
            <a:ext cx="4716000" cy="540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SzPct val="80000"/>
              <a:buFontTx/>
              <a:buNone/>
              <a:defRPr sz="1800" kern="1200">
                <a:solidFill>
                  <a:srgbClr val="0076C8"/>
                </a:solidFill>
                <a:latin typeface="Segoe UI Semibold" panose="020B0702040204020203" pitchFamily="34" charset="0"/>
                <a:ea typeface="+mn-ea"/>
                <a:cs typeface="Segoe UI Semibold" panose="020B0702040204020203" pitchFamily="34" charset="0"/>
              </a:defRPr>
            </a:lvl1pPr>
            <a:lvl2pPr marL="0" indent="0" algn="l" defTabSz="914400" rtl="0" eaLnBrk="1" latinLnBrk="0" hangingPunct="1">
              <a:lnSpc>
                <a:spcPct val="100000"/>
              </a:lnSpc>
              <a:spcBef>
                <a:spcPts val="0"/>
              </a:spcBef>
              <a:spcAft>
                <a:spcPts val="1200"/>
              </a:spcAft>
              <a:buClr>
                <a:schemeClr val="accent2"/>
              </a:buClr>
              <a:buSzPct val="80000"/>
              <a:buFontTx/>
              <a:buNone/>
              <a:tabLst/>
              <a:defRPr sz="1200" kern="1200">
                <a:solidFill>
                  <a:srgbClr val="0076C8"/>
                </a:solidFill>
                <a:latin typeface="+mn-lt"/>
                <a:ea typeface="+mn-ea"/>
                <a:cs typeface="+mn-cs"/>
              </a:defRPr>
            </a:lvl2pPr>
            <a:lvl3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8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j-lt"/>
                <a:ea typeface="+mn-ea"/>
                <a:cs typeface="+mn-cs"/>
              </a:defRPr>
            </a:lvl5pPr>
            <a:lvl6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6pPr>
            <a:lvl7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7pPr>
            <a:lvl8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2"/>
                </a:solidFill>
                <a:latin typeface="+mn-lt"/>
                <a:ea typeface="+mn-ea"/>
                <a:cs typeface="+mn-cs"/>
              </a:defRPr>
            </a:lvl9pPr>
          </a:lstStyle>
          <a:p>
            <a:r>
              <a:rPr lang="nl-BE" dirty="0">
                <a:solidFill>
                  <a:schemeClr val="accent6"/>
                </a:solidFill>
                <a:latin typeface="+mj-lt"/>
              </a:rPr>
              <a:t>Werkloosheidsgraad</a:t>
            </a:r>
          </a:p>
          <a:p>
            <a:pPr lvl="1"/>
            <a:r>
              <a:rPr lang="nl-BE" dirty="0">
                <a:solidFill>
                  <a:schemeClr val="tx2"/>
                </a:solidFill>
              </a:rPr>
              <a:t>(%)</a:t>
            </a:r>
          </a:p>
          <a:p>
            <a:endParaRPr lang="en-GB" dirty="0"/>
          </a:p>
        </p:txBody>
      </p:sp>
      <p:graphicFrame>
        <p:nvGraphicFramePr>
          <p:cNvPr id="37" name="Chart 36">
            <a:extLst>
              <a:ext uri="{FF2B5EF4-FFF2-40B4-BE49-F238E27FC236}">
                <a16:creationId xmlns:a16="http://schemas.microsoft.com/office/drawing/2014/main" id="{BBCF9832-3E5A-4B8B-9499-1EE0A02B0496}"/>
              </a:ext>
            </a:extLst>
          </p:cNvPr>
          <p:cNvGraphicFramePr/>
          <p:nvPr>
            <p:extLst>
              <p:ext uri="{D42A27DB-BD31-4B8C-83A1-F6EECF244321}">
                <p14:modId xmlns:p14="http://schemas.microsoft.com/office/powerpoint/2010/main" val="3227029677"/>
              </p:ext>
            </p:extLst>
          </p:nvPr>
        </p:nvGraphicFramePr>
        <p:xfrm>
          <a:off x="6575191" y="4180281"/>
          <a:ext cx="5040000" cy="1460297"/>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A6CD40D2-658F-4740-AAF5-FB493A521E63}"/>
              </a:ext>
            </a:extLst>
          </p:cNvPr>
          <p:cNvSpPr/>
          <p:nvPr/>
        </p:nvSpPr>
        <p:spPr>
          <a:xfrm>
            <a:off x="2466404" y="6355266"/>
            <a:ext cx="1798890" cy="215444"/>
          </a:xfrm>
          <a:prstGeom prst="rect">
            <a:avLst/>
          </a:prstGeom>
        </p:spPr>
        <p:txBody>
          <a:bodyPr wrap="none">
            <a:spAutoFit/>
          </a:bodyPr>
          <a:lstStyle/>
          <a:p>
            <a:r>
              <a:rPr lang="nl-NL" sz="800" dirty="0">
                <a:solidFill>
                  <a:schemeClr val="bg2">
                    <a:lumMod val="75000"/>
                  </a:schemeClr>
                </a:solidFill>
              </a:rPr>
              <a:t>Bron: </a:t>
            </a:r>
            <a:r>
              <a:rPr lang="nl-NL" sz="800" dirty="0" err="1">
                <a:solidFill>
                  <a:schemeClr val="bg2">
                    <a:lumMod val="75000"/>
                  </a:schemeClr>
                </a:solidFill>
              </a:rPr>
              <a:t>Eurosystème</a:t>
            </a:r>
            <a:r>
              <a:rPr lang="nl-NL" sz="800" dirty="0">
                <a:solidFill>
                  <a:schemeClr val="bg2">
                    <a:lumMod val="75000"/>
                  </a:schemeClr>
                </a:solidFill>
              </a:rPr>
              <a:t>, </a:t>
            </a:r>
            <a:r>
              <a:rPr lang="nl-NL" sz="800" dirty="0" err="1">
                <a:solidFill>
                  <a:schemeClr val="bg2">
                    <a:lumMod val="75000"/>
                  </a:schemeClr>
                </a:solidFill>
              </a:rPr>
              <a:t>décembre</a:t>
            </a:r>
            <a:r>
              <a:rPr lang="nl-NL" sz="800" dirty="0">
                <a:solidFill>
                  <a:schemeClr val="bg2">
                    <a:lumMod val="75000"/>
                  </a:schemeClr>
                </a:solidFill>
              </a:rPr>
              <a:t> 2020.</a:t>
            </a:r>
          </a:p>
        </p:txBody>
      </p:sp>
    </p:spTree>
    <p:extLst>
      <p:ext uri="{BB962C8B-B14F-4D97-AF65-F5344CB8AC3E}">
        <p14:creationId xmlns:p14="http://schemas.microsoft.com/office/powerpoint/2010/main" val="36019814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Tijdelijke aanduiding voor afbeelding 30">
            <a:extLst>
              <a:ext uri="{FF2B5EF4-FFF2-40B4-BE49-F238E27FC236}">
                <a16:creationId xmlns:a16="http://schemas.microsoft.com/office/drawing/2014/main" id="{0CDE120B-2AE5-4169-9E16-650BB0EFEA28}"/>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9964" b="9964"/>
          <a:stretch/>
        </p:blipFill>
        <p:spPr/>
      </p:pic>
      <p:sp>
        <p:nvSpPr>
          <p:cNvPr id="20" name="Parallelogram 36">
            <a:extLst>
              <a:ext uri="{FF2B5EF4-FFF2-40B4-BE49-F238E27FC236}">
                <a16:creationId xmlns:a16="http://schemas.microsoft.com/office/drawing/2014/main" id="{73F50256-C6C6-43CF-9489-521C3012B4D0}"/>
              </a:ext>
            </a:extLst>
          </p:cNvPr>
          <p:cNvSpPr/>
          <p:nvPr/>
        </p:nvSpPr>
        <p:spPr>
          <a:xfrm>
            <a:off x="1192530" y="2084398"/>
            <a:ext cx="9806939" cy="2778965"/>
          </a:xfrm>
          <a:prstGeom prst="parallelogram">
            <a:avLst>
              <a:gd name="adj" fmla="val 45130"/>
            </a:avLst>
          </a:prstGeom>
          <a:solidFill>
            <a:srgbClr val="004489">
              <a:alpha val="50000"/>
            </a:srgb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r>
              <a:rPr kumimoji="0" lang="en-GB" sz="100" b="0" i="0" u="none" strike="noStrike" kern="1200" cap="none" spc="0" normalizeH="0" baseline="0" noProof="0" dirty="0" err="1">
                <a:ln>
                  <a:noFill/>
                </a:ln>
                <a:solidFill>
                  <a:prstClr val="white"/>
                </a:solidFill>
                <a:effectLst/>
                <a:uLnTx/>
                <a:uFillTx/>
                <a:latin typeface="Segoe UI"/>
                <a:ea typeface="+mn-ea"/>
                <a:cs typeface="+mn-cs"/>
              </a:rPr>
              <a:t>Im</a:t>
            </a: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21" name="Parallelogram 36">
            <a:extLst>
              <a:ext uri="{FF2B5EF4-FFF2-40B4-BE49-F238E27FC236}">
                <a16:creationId xmlns:a16="http://schemas.microsoft.com/office/drawing/2014/main" id="{7F586A27-0583-4A3D-94E0-0A8D499D73AD}"/>
              </a:ext>
            </a:extLst>
          </p:cNvPr>
          <p:cNvSpPr/>
          <p:nvPr/>
        </p:nvSpPr>
        <p:spPr>
          <a:xfrm>
            <a:off x="1472066" y="2467693"/>
            <a:ext cx="9806939" cy="2778965"/>
          </a:xfrm>
          <a:prstGeom prst="parallelogram">
            <a:avLst>
              <a:gd name="adj" fmla="val 45130"/>
            </a:avLst>
          </a:prstGeom>
          <a:solidFill>
            <a:schemeClr val="accent1">
              <a:alpha val="20000"/>
            </a:schemeClr>
          </a:solidFill>
          <a:effectLst/>
        </p:spPr>
        <p:txBody>
          <a:bodyPr vert="horz" wrap="square" lIns="0" tIns="0" rIns="0" bIns="0" rtlCol="0">
            <a:noAutofit/>
          </a:bodyPr>
          <a:lstStyle/>
          <a:p>
            <a:pPr marL="0" marR="0" lvl="0" indent="0" algn="l" defTabSz="914400" rtl="0" eaLnBrk="1" fontAlgn="auto" latinLnBrk="0" hangingPunct="1">
              <a:lnSpc>
                <a:spcPct val="90000"/>
              </a:lnSpc>
              <a:spcBef>
                <a:spcPts val="600"/>
              </a:spcBef>
              <a:spcAft>
                <a:spcPts val="600"/>
              </a:spcAft>
              <a:buClr>
                <a:srgbClr val="60A2B1"/>
              </a:buClr>
              <a:buSzPct val="100000"/>
              <a:buFontTx/>
              <a:buNone/>
              <a:tabLst/>
              <a:defRPr/>
            </a:pPr>
            <a:endParaRPr kumimoji="0" lang="en-GB" sz="100" b="0" i="0" u="none" strike="noStrike" kern="1200" cap="none" spc="0" normalizeH="0" baseline="0" noProof="0" dirty="0">
              <a:ln>
                <a:noFill/>
              </a:ln>
              <a:solidFill>
                <a:prstClr val="white"/>
              </a:solidFill>
              <a:effectLst/>
              <a:uLnTx/>
              <a:uFillTx/>
              <a:latin typeface="Segoe UI"/>
              <a:ea typeface="+mn-ea"/>
              <a:cs typeface="+mn-cs"/>
            </a:endParaRPr>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lvl="0"/>
            <a:fld id="{BF876BA1-4F73-4422-8BEA-F6608F27073C}" type="datetime4">
              <a:rPr lang="en-GB" noProof="0" smtClean="0"/>
              <a:pPr lvl="0"/>
              <a:t>14 December 2020</a:t>
            </a:fld>
            <a:endParaRPr lang="en-GB" noProof="0" dirty="0"/>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r>
              <a:rPr lang="en-GB" noProof="0" dirty="0"/>
              <a:t>Place a footer: Insert &gt; Header &amp; Footer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lvl="0"/>
            <a:fld id="{D7B5DC5B-6873-43DB-ADC7-B15ACCE0DFDB}" type="slidenum">
              <a:rPr lang="en-GB" noProof="0" smtClean="0"/>
              <a:pPr lvl="0"/>
              <a:t>7</a:t>
            </a:fld>
            <a:endParaRPr lang="en-GB" noProof="0" dirty="0"/>
          </a:p>
        </p:txBody>
      </p:sp>
      <p:sp>
        <p:nvSpPr>
          <p:cNvPr id="25" name="Tijdelijke aanduiding voor tekst 14">
            <a:extLst>
              <a:ext uri="{FF2B5EF4-FFF2-40B4-BE49-F238E27FC236}">
                <a16:creationId xmlns:a16="http://schemas.microsoft.com/office/drawing/2014/main" id="{B57FD58F-A86C-4E4E-9611-3BABD847898C}"/>
              </a:ext>
            </a:extLst>
          </p:cNvPr>
          <p:cNvSpPr>
            <a:spLocks noGrp="1"/>
          </p:cNvSpPr>
          <p:nvPr>
            <p:ph type="body" sz="quarter" idx="30"/>
          </p:nvPr>
        </p:nvSpPr>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p:txBody>
          <a:bodyPr/>
          <a:lstStyle/>
          <a:p>
            <a:r>
              <a:rPr lang="en-GB" dirty="0"/>
              <a:t>BELGISCHE ECONOMIE 2020</a:t>
            </a:r>
          </a:p>
        </p:txBody>
      </p:sp>
      <p:sp>
        <p:nvSpPr>
          <p:cNvPr id="34" name="Ondertitel 33">
            <a:extLst>
              <a:ext uri="{FF2B5EF4-FFF2-40B4-BE49-F238E27FC236}">
                <a16:creationId xmlns:a16="http://schemas.microsoft.com/office/drawing/2014/main" id="{AB804B65-0C64-4B4E-A553-45BC73D3904B}"/>
              </a:ext>
            </a:extLst>
          </p:cNvPr>
          <p:cNvSpPr>
            <a:spLocks noGrp="1"/>
          </p:cNvSpPr>
          <p:nvPr>
            <p:ph type="subTitle" idx="1"/>
          </p:nvPr>
        </p:nvSpPr>
        <p:spPr/>
        <p:txBody>
          <a:bodyPr/>
          <a:lstStyle/>
          <a:p>
            <a:r>
              <a:rPr lang="en-GB" dirty="0"/>
              <a:t>Impact COVID-19</a:t>
            </a:r>
          </a:p>
        </p:txBody>
      </p:sp>
      <p:sp>
        <p:nvSpPr>
          <p:cNvPr id="14" name="Tijdelijke aanduiding voor tekst 13">
            <a:extLst>
              <a:ext uri="{FF2B5EF4-FFF2-40B4-BE49-F238E27FC236}">
                <a16:creationId xmlns:a16="http://schemas.microsoft.com/office/drawing/2014/main" id="{370AE58C-E863-4335-B907-B85CA9CCD641}"/>
              </a:ext>
            </a:extLst>
          </p:cNvPr>
          <p:cNvSpPr>
            <a:spLocks noGrp="1"/>
          </p:cNvSpPr>
          <p:nvPr>
            <p:ph type="body" sz="quarter" idx="16"/>
          </p:nvPr>
        </p:nvSpPr>
        <p:spPr/>
        <p:txBody>
          <a:bodyPr/>
          <a:lstStyle/>
          <a:p>
            <a:r>
              <a:rPr lang="en-GB" dirty="0"/>
              <a:t> </a:t>
            </a:r>
          </a:p>
        </p:txBody>
      </p:sp>
      <p:sp>
        <p:nvSpPr>
          <p:cNvPr id="17" name="Tijdelijke aanduiding voor tekst 16">
            <a:extLst>
              <a:ext uri="{FF2B5EF4-FFF2-40B4-BE49-F238E27FC236}">
                <a16:creationId xmlns:a16="http://schemas.microsoft.com/office/drawing/2014/main" id="{7691CB5E-E35F-40B3-B253-A0E87C78359D}"/>
              </a:ext>
            </a:extLst>
          </p:cNvPr>
          <p:cNvSpPr>
            <a:spLocks noGrp="1"/>
          </p:cNvSpPr>
          <p:nvPr>
            <p:ph type="body" sz="quarter" idx="17"/>
          </p:nvPr>
        </p:nvSpPr>
        <p:spPr/>
        <p:txBody>
          <a:bodyPr/>
          <a:lstStyle/>
          <a:p>
            <a:r>
              <a:rPr lang="en-GB" dirty="0"/>
              <a:t> </a:t>
            </a:r>
          </a:p>
        </p:txBody>
      </p:sp>
      <p:sp>
        <p:nvSpPr>
          <p:cNvPr id="19" name="Tijdelijke aanduiding voor tekst 18">
            <a:extLst>
              <a:ext uri="{FF2B5EF4-FFF2-40B4-BE49-F238E27FC236}">
                <a16:creationId xmlns:a16="http://schemas.microsoft.com/office/drawing/2014/main" id="{ABCAFB6B-43E1-4E27-BB35-EB21CB3A13C1}"/>
              </a:ext>
            </a:extLst>
          </p:cNvPr>
          <p:cNvSpPr>
            <a:spLocks noGrp="1"/>
          </p:cNvSpPr>
          <p:nvPr>
            <p:ph type="body" sz="quarter" idx="18"/>
          </p:nvPr>
        </p:nvSpPr>
        <p:spPr/>
        <p:txBody>
          <a:bodyPr/>
          <a:lstStyle/>
          <a:p>
            <a:r>
              <a:rPr lang="en-GB" dirty="0"/>
              <a:t> </a:t>
            </a:r>
          </a:p>
        </p:txBody>
      </p:sp>
      <p:sp>
        <p:nvSpPr>
          <p:cNvPr id="22" name="Tijdelijke aanduiding voor tekst 2">
            <a:extLst>
              <a:ext uri="{FF2B5EF4-FFF2-40B4-BE49-F238E27FC236}">
                <a16:creationId xmlns:a16="http://schemas.microsoft.com/office/drawing/2014/main" id="{C1F9127B-1594-47A2-A3E4-11219FB181E5}"/>
              </a:ext>
            </a:extLst>
          </p:cNvPr>
          <p:cNvSpPr txBox="1">
            <a:spLocks/>
          </p:cNvSpPr>
          <p:nvPr/>
        </p:nvSpPr>
        <p:spPr>
          <a:xfrm>
            <a:off x="2522309" y="3723476"/>
            <a:ext cx="4918075" cy="1862149"/>
          </a:xfrm>
          <a:prstGeom prst="rect">
            <a:avLst/>
          </a:prstGeom>
        </p:spPr>
        <p:txBody>
          <a:bodyPr vert="horz" lIns="0" tIns="0" rIns="0" bIns="0" rtlCol="0" anchor="ctr">
            <a:noAutofit/>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6pPr>
            <a:lvl7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7pPr>
            <a:lvl8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9pPr>
          </a:lstStyle>
          <a:p>
            <a:pPr marL="0" marR="0" lvl="4"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5" name="Straight Connector 2">
            <a:extLst>
              <a:ext uri="{FF2B5EF4-FFF2-40B4-BE49-F238E27FC236}">
                <a16:creationId xmlns:a16="http://schemas.microsoft.com/office/drawing/2014/main" id="{0CB6604E-88B7-451E-A690-1EF1635062A0}"/>
              </a:ext>
            </a:extLst>
          </p:cNvPr>
          <p:cNvCxnSpPr>
            <a:cxnSpLocks/>
          </p:cNvCxnSpPr>
          <p:nvPr/>
        </p:nvCxnSpPr>
        <p:spPr>
          <a:xfrm>
            <a:off x="4197350" y="3621458"/>
            <a:ext cx="3797300"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3" name="Tijdelijke aanduiding voor tekst 12">
            <a:extLst>
              <a:ext uri="{FF2B5EF4-FFF2-40B4-BE49-F238E27FC236}">
                <a16:creationId xmlns:a16="http://schemas.microsoft.com/office/drawing/2014/main" id="{C368460E-4C40-4470-8945-0465D097B2FA}"/>
              </a:ext>
            </a:extLst>
          </p:cNvPr>
          <p:cNvSpPr>
            <a:spLocks noGrp="1"/>
          </p:cNvSpPr>
          <p:nvPr>
            <p:ph type="body" sz="quarter" idx="31"/>
          </p:nvPr>
        </p:nvSpPr>
        <p:spPr>
          <a:xfrm>
            <a:off x="-251830" y="4709436"/>
            <a:ext cx="9921521" cy="4523874"/>
          </a:xfrm>
        </p:spPr>
        <p:txBody>
          <a:bodyPr/>
          <a:lstStyle/>
          <a:p>
            <a:r>
              <a:rPr lang="en-GB" dirty="0"/>
              <a:t>  </a:t>
            </a:r>
          </a:p>
        </p:txBody>
      </p:sp>
    </p:spTree>
    <p:extLst>
      <p:ext uri="{BB962C8B-B14F-4D97-AF65-F5344CB8AC3E}">
        <p14:creationId xmlns:p14="http://schemas.microsoft.com/office/powerpoint/2010/main" val="2751783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par>
                                <p:cTn id="8" presetID="16" presetClass="entr" presetSubtype="37" fill="hold" nodeType="withEffect">
                                  <p:stCondLst>
                                    <p:cond delay="1750"/>
                                  </p:stCondLst>
                                  <p:childTnLst>
                                    <p:set>
                                      <p:cBhvr>
                                        <p:cTn id="9" dur="1" fill="hold">
                                          <p:stCondLst>
                                            <p:cond delay="0"/>
                                          </p:stCondLst>
                                        </p:cTn>
                                        <p:tgtEl>
                                          <p:spTgt spid="35"/>
                                        </p:tgtEl>
                                        <p:attrNameLst>
                                          <p:attrName>style.visibility</p:attrName>
                                        </p:attrNameLst>
                                      </p:cBhvr>
                                      <p:to>
                                        <p:strVal val="visible"/>
                                      </p:to>
                                    </p:set>
                                    <p:animEffect transition="in" filter="barn(outVertical)">
                                      <p:cBhvr>
                                        <p:cTn id="10" dur="500"/>
                                        <p:tgtEl>
                                          <p:spTgt spid="35"/>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750"/>
                                        <p:tgtEl>
                                          <p:spTgt spid="34"/>
                                        </p:tgtEl>
                                      </p:cBhvr>
                                    </p:animEffect>
                                  </p:childTnLst>
                                </p:cTn>
                              </p:par>
                              <p:par>
                                <p:cTn id="14" presetID="2" presetClass="entr" presetSubtype="8" decel="1000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1250" fill="hold"/>
                                        <p:tgtEl>
                                          <p:spTgt spid="21"/>
                                        </p:tgtEl>
                                        <p:attrNameLst>
                                          <p:attrName>ppt_x</p:attrName>
                                        </p:attrNameLst>
                                      </p:cBhvr>
                                      <p:tavLst>
                                        <p:tav tm="0">
                                          <p:val>
                                            <p:strVal val="0-#ppt_w/2"/>
                                          </p:val>
                                        </p:tav>
                                        <p:tav tm="100000">
                                          <p:val>
                                            <p:strVal val="#ppt_x"/>
                                          </p:val>
                                        </p:tav>
                                      </p:tavLst>
                                    </p:anim>
                                    <p:anim calcmode="lin" valueType="num">
                                      <p:cBhvr additive="base">
                                        <p:cTn id="17" dur="1250" fill="hold"/>
                                        <p:tgtEl>
                                          <p:spTgt spid="21"/>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250" fill="hold"/>
                                        <p:tgtEl>
                                          <p:spTgt spid="20"/>
                                        </p:tgtEl>
                                        <p:attrNameLst>
                                          <p:attrName>ppt_x</p:attrName>
                                        </p:attrNameLst>
                                      </p:cBhvr>
                                      <p:tavLst>
                                        <p:tav tm="0">
                                          <p:val>
                                            <p:strVal val="1+#ppt_w/2"/>
                                          </p:val>
                                        </p:tav>
                                        <p:tav tm="100000">
                                          <p:val>
                                            <p:strVal val="#ppt_x"/>
                                          </p:val>
                                        </p:tav>
                                      </p:tavLst>
                                    </p:anim>
                                    <p:anim calcmode="lin" valueType="num">
                                      <p:cBhvr additive="base">
                                        <p:cTn id="21" dur="12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1"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C26C976C-8ECB-4EA9-9352-633393E74EE0}"/>
              </a:ext>
            </a:extLst>
          </p:cNvPr>
          <p:cNvSpPr>
            <a:spLocks noGrp="1"/>
          </p:cNvSpPr>
          <p:nvPr>
            <p:ph type="body" sz="quarter" idx="57"/>
          </p:nvPr>
        </p:nvSpPr>
        <p:spPr>
          <a:xfrm>
            <a:off x="359138" y="360001"/>
            <a:ext cx="11472861" cy="793262"/>
          </a:xfrm>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a:xfrm>
            <a:off x="818230" y="563338"/>
            <a:ext cx="10452229" cy="344235"/>
          </a:xfrm>
        </p:spPr>
        <p:txBody>
          <a:bodyPr/>
          <a:lstStyle/>
          <a:p>
            <a:r>
              <a:rPr lang="nl-BE" dirty="0" err="1"/>
              <a:t>Lockdown</a:t>
            </a:r>
            <a:r>
              <a:rPr lang="nl-BE" dirty="0"/>
              <a:t> 2 slaat de Belgische economie weer wat uit koers, maar de directe impact is vooralsnog beperkt </a:t>
            </a:r>
            <a:endParaRPr lang="en-GB" dirty="0"/>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CDAD3-0C5F-4E94-9BF3-D5B612872999}"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sp>
        <p:nvSpPr>
          <p:cNvPr id="17" name="Footer Placeholder 8">
            <a:extLst>
              <a:ext uri="{FF2B5EF4-FFF2-40B4-BE49-F238E27FC236}">
                <a16:creationId xmlns:a16="http://schemas.microsoft.com/office/drawing/2014/main" id="{8B3922ED-15B3-4D79-A318-AD0B78528B0A}"/>
              </a:ext>
            </a:extLst>
          </p:cNvPr>
          <p:cNvSpPr txBox="1">
            <a:spLocks/>
          </p:cNvSpPr>
          <p:nvPr/>
        </p:nvSpPr>
        <p:spPr>
          <a:xfrm>
            <a:off x="2287890" y="6373366"/>
            <a:ext cx="1521189" cy="468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BE" sz="800" dirty="0">
                <a:solidFill>
                  <a:prstClr val="black">
                    <a:tint val="75000"/>
                  </a:prstClr>
                </a:solidFill>
                <a:latin typeface="Segoe UI Light"/>
              </a:rPr>
              <a:t>Bronnen: INR, NBB.</a:t>
            </a:r>
          </a:p>
        </p:txBody>
      </p:sp>
      <p:sp>
        <p:nvSpPr>
          <p:cNvPr id="18" name="Text Placeholder 9">
            <a:extLst>
              <a:ext uri="{FF2B5EF4-FFF2-40B4-BE49-F238E27FC236}">
                <a16:creationId xmlns:a16="http://schemas.microsoft.com/office/drawing/2014/main" id="{7A0AD6D7-B6E6-4F9C-9C9B-53B56DE51A45}"/>
              </a:ext>
            </a:extLst>
          </p:cNvPr>
          <p:cNvSpPr txBox="1">
            <a:spLocks/>
          </p:cNvSpPr>
          <p:nvPr/>
        </p:nvSpPr>
        <p:spPr>
          <a:xfrm>
            <a:off x="1728474" y="1399436"/>
            <a:ext cx="5976000" cy="540000"/>
          </a:xfrm>
          <a:prstGeom prst="rect">
            <a:avLst/>
          </a:prstGeom>
        </p:spPr>
        <p:txBody>
          <a:bodyPr/>
          <a:lstStyle>
            <a:lvl1pPr marL="273050" indent="-27305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marL="0" indent="0">
              <a:buNone/>
            </a:pPr>
            <a:r>
              <a:rPr lang="nl-BE" dirty="0">
                <a:solidFill>
                  <a:schemeClr val="accent6"/>
                </a:solidFill>
              </a:rPr>
              <a:t>REËEL BBP IN BELGIË</a:t>
            </a:r>
            <a:br>
              <a:rPr lang="nl-BE" sz="1050" dirty="0">
                <a:solidFill>
                  <a:schemeClr val="accent6"/>
                </a:solidFill>
              </a:rPr>
            </a:br>
            <a:r>
              <a:rPr lang="nl-BE" sz="1050" dirty="0"/>
              <a:t>(index, einde van 2019=100, tenzij anders vermeld)</a:t>
            </a:r>
          </a:p>
          <a:p>
            <a:endParaRPr lang="en-GB" dirty="0"/>
          </a:p>
        </p:txBody>
      </p:sp>
      <p:graphicFrame>
        <p:nvGraphicFramePr>
          <p:cNvPr id="19" name="Chart 18">
            <a:extLst>
              <a:ext uri="{FF2B5EF4-FFF2-40B4-BE49-F238E27FC236}">
                <a16:creationId xmlns:a16="http://schemas.microsoft.com/office/drawing/2014/main" id="{20D0D33E-989C-44A8-B14D-CCA5F9D0D4AD}"/>
              </a:ext>
            </a:extLst>
          </p:cNvPr>
          <p:cNvGraphicFramePr/>
          <p:nvPr>
            <p:extLst>
              <p:ext uri="{D42A27DB-BD31-4B8C-83A1-F6EECF244321}">
                <p14:modId xmlns:p14="http://schemas.microsoft.com/office/powerpoint/2010/main" val="1448139646"/>
              </p:ext>
            </p:extLst>
          </p:nvPr>
        </p:nvGraphicFramePr>
        <p:xfrm>
          <a:off x="1001990" y="1793122"/>
          <a:ext cx="9720000" cy="4843952"/>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7AFB733E-36DF-4BD3-BD59-5DF25AAB81C0}"/>
              </a:ext>
            </a:extLst>
          </p:cNvPr>
          <p:cNvSpPr txBox="1"/>
          <p:nvPr/>
        </p:nvSpPr>
        <p:spPr>
          <a:xfrm>
            <a:off x="3048485" y="3400627"/>
            <a:ext cx="1250189" cy="3016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76C8"/>
                </a:solidFill>
                <a:effectLst/>
                <a:uLnTx/>
                <a:uFillTx/>
                <a:latin typeface="Segoe UI Semibold" panose="020B0702040204020203" pitchFamily="34" charset="0"/>
                <a:ea typeface="+mn-ea"/>
                <a:cs typeface="Segoe UI Semibold" panose="020B0702040204020203" pitchFamily="34" charset="0"/>
              </a:rPr>
              <a:t>-19 % vs. baseline</a:t>
            </a:r>
          </a:p>
        </p:txBody>
      </p:sp>
      <p:sp>
        <p:nvSpPr>
          <p:cNvPr id="21" name="TextBox 9">
            <a:extLst>
              <a:ext uri="{FF2B5EF4-FFF2-40B4-BE49-F238E27FC236}">
                <a16:creationId xmlns:a16="http://schemas.microsoft.com/office/drawing/2014/main" id="{4C619224-D80F-4088-8074-BBEE260C9ADC}"/>
              </a:ext>
            </a:extLst>
          </p:cNvPr>
          <p:cNvSpPr txBox="1"/>
          <p:nvPr/>
        </p:nvSpPr>
        <p:spPr>
          <a:xfrm rot="20061208">
            <a:off x="3942778" y="2731148"/>
            <a:ext cx="2107466" cy="364576"/>
          </a:xfrm>
          <a:prstGeom prst="rect">
            <a:avLst/>
          </a:prstGeom>
          <a:noFill/>
        </p:spPr>
        <p:txBody>
          <a:bodyPr spcFirstLastPara="1" wrap="square" lIns="0" tIns="0" rIns="0" bIns="0" numCol="1" rtlCol="0">
            <a:prstTxWarp prst="textArchUp">
              <a:avLst>
                <a:gd name="adj" fmla="val 12069416"/>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6C8"/>
                </a:solidFill>
                <a:effectLst/>
                <a:uLnTx/>
                <a:uFillTx/>
                <a:latin typeface="Segoe UI Semibold" panose="020B0702040204020203" pitchFamily="34" charset="0"/>
                <a:ea typeface="+mn-ea"/>
                <a:cs typeface="Segoe UI Semibold" panose="020B0702040204020203" pitchFamily="34" charset="0"/>
              </a:rPr>
              <a:t>Geleidelijke verbetering tot eind juli</a:t>
            </a:r>
          </a:p>
        </p:txBody>
      </p:sp>
      <p:sp>
        <p:nvSpPr>
          <p:cNvPr id="22" name="TextBox 21">
            <a:extLst>
              <a:ext uri="{FF2B5EF4-FFF2-40B4-BE49-F238E27FC236}">
                <a16:creationId xmlns:a16="http://schemas.microsoft.com/office/drawing/2014/main" id="{BCC2E588-9695-498B-8444-DF624670A448}"/>
              </a:ext>
            </a:extLst>
          </p:cNvPr>
          <p:cNvSpPr txBox="1"/>
          <p:nvPr/>
        </p:nvSpPr>
        <p:spPr>
          <a:xfrm>
            <a:off x="6018679" y="2312424"/>
            <a:ext cx="1265981" cy="27247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76C8"/>
                </a:solidFill>
                <a:effectLst/>
                <a:uLnTx/>
                <a:uFillTx/>
                <a:latin typeface="Segoe UI Semibold" panose="020B0702040204020203" pitchFamily="34" charset="0"/>
                <a:ea typeface="+mn-ea"/>
                <a:cs typeface="Segoe UI Semibold" panose="020B0702040204020203" pitchFamily="34" charset="0"/>
              </a:rPr>
              <a:t>-6 % vs. baseline</a:t>
            </a:r>
          </a:p>
        </p:txBody>
      </p:sp>
      <p:sp>
        <p:nvSpPr>
          <p:cNvPr id="23" name="TextBox 22">
            <a:extLst>
              <a:ext uri="{FF2B5EF4-FFF2-40B4-BE49-F238E27FC236}">
                <a16:creationId xmlns:a16="http://schemas.microsoft.com/office/drawing/2014/main" id="{60CE51BE-8CC4-41F7-9D10-05757E597C0B}"/>
              </a:ext>
            </a:extLst>
          </p:cNvPr>
          <p:cNvSpPr txBox="1"/>
          <p:nvPr/>
        </p:nvSpPr>
        <p:spPr>
          <a:xfrm>
            <a:off x="9312560" y="2317526"/>
            <a:ext cx="1361686" cy="23562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76C8"/>
                </a:solidFill>
                <a:effectLst/>
                <a:uLnTx/>
                <a:uFillTx/>
                <a:latin typeface="Segoe UI Semibold" panose="020B0702040204020203" pitchFamily="34" charset="0"/>
                <a:ea typeface="+mn-ea"/>
                <a:cs typeface="Segoe UI Semibold" panose="020B0702040204020203" pitchFamily="34" charset="0"/>
              </a:rPr>
              <a:t>-6 % vs. baseline</a:t>
            </a:r>
          </a:p>
        </p:txBody>
      </p:sp>
      <p:sp>
        <p:nvSpPr>
          <p:cNvPr id="26" name="TextBox 25">
            <a:extLst>
              <a:ext uri="{FF2B5EF4-FFF2-40B4-BE49-F238E27FC236}">
                <a16:creationId xmlns:a16="http://schemas.microsoft.com/office/drawing/2014/main" id="{0FDBFB80-3D52-441F-8D06-3415DB6E2092}"/>
              </a:ext>
            </a:extLst>
          </p:cNvPr>
          <p:cNvSpPr txBox="1"/>
          <p:nvPr/>
        </p:nvSpPr>
        <p:spPr>
          <a:xfrm>
            <a:off x="7571870" y="3181292"/>
            <a:ext cx="1250189" cy="30165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76C8"/>
                </a:solidFill>
                <a:effectLst/>
                <a:uLnTx/>
                <a:uFillTx/>
                <a:latin typeface="Segoe UI Semibold" panose="020B0702040204020203" pitchFamily="34" charset="0"/>
                <a:ea typeface="+mn-ea"/>
                <a:cs typeface="Segoe UI Semibold" panose="020B0702040204020203" pitchFamily="34" charset="0"/>
              </a:rPr>
              <a:t>-9 % vs. baseline</a:t>
            </a:r>
          </a:p>
        </p:txBody>
      </p:sp>
      <p:graphicFrame>
        <p:nvGraphicFramePr>
          <p:cNvPr id="27" name="Chart 26">
            <a:extLst>
              <a:ext uri="{FF2B5EF4-FFF2-40B4-BE49-F238E27FC236}">
                <a16:creationId xmlns:a16="http://schemas.microsoft.com/office/drawing/2014/main" id="{E067F0BC-DEB9-41D9-BC7D-D495824A52B8}"/>
              </a:ext>
            </a:extLst>
          </p:cNvPr>
          <p:cNvGraphicFramePr/>
          <p:nvPr>
            <p:extLst>
              <p:ext uri="{D42A27DB-BD31-4B8C-83A1-F6EECF244321}">
                <p14:modId xmlns:p14="http://schemas.microsoft.com/office/powerpoint/2010/main" val="3169407785"/>
              </p:ext>
            </p:extLst>
          </p:nvPr>
        </p:nvGraphicFramePr>
        <p:xfrm>
          <a:off x="940666" y="3480092"/>
          <a:ext cx="9900000" cy="2434399"/>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FB26DCE4-FA31-4997-9968-10C49BB6E2F1}"/>
              </a:ext>
            </a:extLst>
          </p:cNvPr>
          <p:cNvSpPr/>
          <p:nvPr/>
        </p:nvSpPr>
        <p:spPr>
          <a:xfrm>
            <a:off x="6734954" y="4115523"/>
            <a:ext cx="4014000" cy="468000"/>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lumMod val="65000"/>
                    <a:lumOff val="35000"/>
                  </a:prstClr>
                </a:solidFill>
                <a:effectLst/>
                <a:uLnTx/>
                <a:uFillTx/>
                <a:latin typeface="Segoe UI Light"/>
                <a:ea typeface="+mn-ea"/>
                <a:cs typeface="+mn-cs"/>
              </a:rPr>
              <a:t>Korte termijn wordt bepaald door tweede coronagolf en hypothese van no-deal </a:t>
            </a:r>
            <a:r>
              <a:rPr kumimoji="0" lang="nl-BE" sz="1600" b="0" i="0" u="none" strike="noStrike" kern="1200" cap="none" spc="0" normalizeH="0" baseline="0" noProof="0" dirty="0" err="1">
                <a:ln>
                  <a:noFill/>
                </a:ln>
                <a:solidFill>
                  <a:prstClr val="black">
                    <a:lumMod val="65000"/>
                    <a:lumOff val="35000"/>
                  </a:prstClr>
                </a:solidFill>
                <a:effectLst/>
                <a:uLnTx/>
                <a:uFillTx/>
                <a:latin typeface="Segoe UI Light"/>
                <a:ea typeface="+mn-ea"/>
                <a:cs typeface="+mn-cs"/>
              </a:rPr>
              <a:t>Brexit</a:t>
            </a:r>
            <a:endParaRPr kumimoji="0" lang="nl-BE" sz="1600" b="0" i="0" u="none" strike="noStrike" kern="1200" cap="none" spc="0" normalizeH="0" baseline="0" noProof="0" dirty="0">
              <a:ln>
                <a:noFill/>
              </a:ln>
              <a:solidFill>
                <a:prstClr val="black">
                  <a:lumMod val="65000"/>
                  <a:lumOff val="35000"/>
                </a:prstClr>
              </a:solidFill>
              <a:effectLst/>
              <a:uLnTx/>
              <a:uFillTx/>
              <a:latin typeface="Segoe UI Light"/>
              <a:ea typeface="+mn-ea"/>
              <a:cs typeface="+mn-cs"/>
            </a:endParaRPr>
          </a:p>
        </p:txBody>
      </p:sp>
      <p:cxnSp>
        <p:nvCxnSpPr>
          <p:cNvPr id="29" name="Straight Arrow Connector 28">
            <a:extLst>
              <a:ext uri="{FF2B5EF4-FFF2-40B4-BE49-F238E27FC236}">
                <a16:creationId xmlns:a16="http://schemas.microsoft.com/office/drawing/2014/main" id="{5BF87DBF-FB94-4C33-9BFE-83E49085BEA6}"/>
              </a:ext>
            </a:extLst>
          </p:cNvPr>
          <p:cNvCxnSpPr>
            <a:cxnSpLocks/>
          </p:cNvCxnSpPr>
          <p:nvPr/>
        </p:nvCxnSpPr>
        <p:spPr>
          <a:xfrm>
            <a:off x="10613380" y="2165726"/>
            <a:ext cx="0" cy="360000"/>
          </a:xfrm>
          <a:prstGeom prst="straightConnector1">
            <a:avLst/>
          </a:prstGeom>
          <a:ln w="12700" cap="rnd">
            <a:solidFill>
              <a:srgbClr val="C00000"/>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84233AB-1E24-463C-841D-FAA8D9BFF407}"/>
              </a:ext>
            </a:extLst>
          </p:cNvPr>
          <p:cNvSpPr txBox="1"/>
          <p:nvPr/>
        </p:nvSpPr>
        <p:spPr>
          <a:xfrm>
            <a:off x="7194618" y="5274836"/>
            <a:ext cx="1800000" cy="2160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76C8"/>
                </a:solidFill>
                <a:effectLst/>
                <a:uLnTx/>
                <a:uFillTx/>
                <a:latin typeface="Segoe UI Semibold" panose="020B0702040204020203" pitchFamily="34" charset="0"/>
                <a:ea typeface="+mn-ea"/>
                <a:cs typeface="Segoe UI Semibold" panose="020B0702040204020203" pitchFamily="34" charset="0"/>
              </a:rPr>
              <a:t>raming</a:t>
            </a:r>
          </a:p>
        </p:txBody>
      </p:sp>
      <p:sp>
        <p:nvSpPr>
          <p:cNvPr id="31" name="TextBox 30">
            <a:extLst>
              <a:ext uri="{FF2B5EF4-FFF2-40B4-BE49-F238E27FC236}">
                <a16:creationId xmlns:a16="http://schemas.microsoft.com/office/drawing/2014/main" id="{99E92334-109F-4133-9E3E-D789BAABE4C9}"/>
              </a:ext>
            </a:extLst>
          </p:cNvPr>
          <p:cNvSpPr txBox="1"/>
          <p:nvPr/>
        </p:nvSpPr>
        <p:spPr>
          <a:xfrm>
            <a:off x="8994618" y="4974041"/>
            <a:ext cx="1800000" cy="2160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76C8"/>
                </a:solidFill>
                <a:effectLst/>
                <a:uLnTx/>
                <a:uFillTx/>
                <a:latin typeface="Segoe UI Semibold" panose="020B0702040204020203" pitchFamily="34" charset="0"/>
                <a:ea typeface="+mn-ea"/>
                <a:cs typeface="Segoe UI Semibold" panose="020B0702040204020203" pitchFamily="34" charset="0"/>
              </a:rPr>
              <a:t>raming</a:t>
            </a:r>
          </a:p>
        </p:txBody>
      </p:sp>
      <p:sp>
        <p:nvSpPr>
          <p:cNvPr id="38" name="TextBox 37">
            <a:extLst>
              <a:ext uri="{FF2B5EF4-FFF2-40B4-BE49-F238E27FC236}">
                <a16:creationId xmlns:a16="http://schemas.microsoft.com/office/drawing/2014/main" id="{C38683AF-037E-4683-82EB-B3DFF47CE008}"/>
              </a:ext>
            </a:extLst>
          </p:cNvPr>
          <p:cNvSpPr txBox="1"/>
          <p:nvPr/>
        </p:nvSpPr>
        <p:spPr>
          <a:xfrm>
            <a:off x="4706534" y="5458057"/>
            <a:ext cx="1799999" cy="21600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noProof="0" dirty="0">
                <a:ln>
                  <a:noFill/>
                </a:ln>
                <a:solidFill>
                  <a:prstClr val="black">
                    <a:lumMod val="65000"/>
                    <a:lumOff val="35000"/>
                  </a:prstClr>
                </a:solidFill>
                <a:effectLst/>
                <a:uLnTx/>
                <a:uFillTx/>
                <a:latin typeface="Segoe UI Semibold" panose="020B0702040204020203" pitchFamily="34" charset="0"/>
                <a:ea typeface="+mn-ea"/>
                <a:cs typeface="Segoe UI Semibold" panose="020B0702040204020203" pitchFamily="34" charset="0"/>
              </a:rPr>
              <a:t>= ‘beter’ dan verwacht</a:t>
            </a:r>
          </a:p>
        </p:txBody>
      </p:sp>
      <p:sp>
        <p:nvSpPr>
          <p:cNvPr id="39" name="TextBox 1">
            <a:extLst>
              <a:ext uri="{FF2B5EF4-FFF2-40B4-BE49-F238E27FC236}">
                <a16:creationId xmlns:a16="http://schemas.microsoft.com/office/drawing/2014/main" id="{6EC56C88-D5B7-4B24-9581-19E1558EE116}"/>
              </a:ext>
            </a:extLst>
          </p:cNvPr>
          <p:cNvSpPr txBox="1"/>
          <p:nvPr/>
        </p:nvSpPr>
        <p:spPr>
          <a:xfrm>
            <a:off x="3024474" y="1939436"/>
            <a:ext cx="1282554" cy="273780"/>
          </a:xfrm>
          <a:prstGeom prst="ellipse">
            <a:avLst/>
          </a:prstGeom>
          <a:solidFill>
            <a:prstClr val="white"/>
          </a:solidFill>
          <a:ln w="25400">
            <a:solidFill>
              <a:srgbClr val="C00000"/>
            </a:solidFill>
          </a:ln>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76C8"/>
                </a:solidFill>
                <a:effectLst/>
                <a:uLnTx/>
                <a:uFillTx/>
                <a:latin typeface="Segoe UI Semibold" panose="020B0702040204020203" pitchFamily="34" charset="0"/>
                <a:ea typeface="+mn-ea"/>
                <a:cs typeface="Segoe UI Semibold" panose="020B0702040204020203" pitchFamily="34" charset="0"/>
              </a:rPr>
              <a:t>Lockdown 1</a:t>
            </a:r>
          </a:p>
        </p:txBody>
      </p:sp>
      <p:sp>
        <p:nvSpPr>
          <p:cNvPr id="40" name="TextBox 1">
            <a:extLst>
              <a:ext uri="{FF2B5EF4-FFF2-40B4-BE49-F238E27FC236}">
                <a16:creationId xmlns:a16="http://schemas.microsoft.com/office/drawing/2014/main" id="{8CD53921-0409-4B39-A0FC-F329F1CE47BF}"/>
              </a:ext>
            </a:extLst>
          </p:cNvPr>
          <p:cNvSpPr txBox="1"/>
          <p:nvPr/>
        </p:nvSpPr>
        <p:spPr>
          <a:xfrm>
            <a:off x="7704474" y="1939436"/>
            <a:ext cx="1198864" cy="256100"/>
          </a:xfrm>
          <a:prstGeom prst="ellipse">
            <a:avLst/>
          </a:prstGeom>
          <a:solidFill>
            <a:prstClr val="white"/>
          </a:solidFill>
          <a:ln w="25400">
            <a:solidFill>
              <a:srgbClr val="C00000"/>
            </a:solidFill>
          </a:ln>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76C8"/>
                </a:solidFill>
                <a:effectLst/>
                <a:uLnTx/>
                <a:uFillTx/>
                <a:latin typeface="Segoe UI Semibold" panose="020B0702040204020203" pitchFamily="34" charset="0"/>
                <a:ea typeface="+mn-ea"/>
                <a:cs typeface="Segoe UI Semibold" panose="020B0702040204020203" pitchFamily="34" charset="0"/>
              </a:rPr>
              <a:t>Lockdown 2</a:t>
            </a:r>
          </a:p>
        </p:txBody>
      </p:sp>
      <p:cxnSp>
        <p:nvCxnSpPr>
          <p:cNvPr id="41" name="Straight Arrow Connector 40">
            <a:extLst>
              <a:ext uri="{FF2B5EF4-FFF2-40B4-BE49-F238E27FC236}">
                <a16:creationId xmlns:a16="http://schemas.microsoft.com/office/drawing/2014/main" id="{E8EE6E3A-CB77-4D79-8ADB-1D4F95BDCB3E}"/>
              </a:ext>
            </a:extLst>
          </p:cNvPr>
          <p:cNvCxnSpPr/>
          <p:nvPr/>
        </p:nvCxnSpPr>
        <p:spPr>
          <a:xfrm>
            <a:off x="7407629" y="2182556"/>
            <a:ext cx="0" cy="360000"/>
          </a:xfrm>
          <a:prstGeom prst="straightConnector1">
            <a:avLst/>
          </a:prstGeom>
          <a:ln w="12700" cap="rnd">
            <a:solidFill>
              <a:srgbClr val="C00000"/>
            </a:solidFill>
            <a:roun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8078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14">
            <a:extLst>
              <a:ext uri="{FF2B5EF4-FFF2-40B4-BE49-F238E27FC236}">
                <a16:creationId xmlns:a16="http://schemas.microsoft.com/office/drawing/2014/main" id="{C26C976C-8ECB-4EA9-9352-633393E74EE0}"/>
              </a:ext>
            </a:extLst>
          </p:cNvPr>
          <p:cNvSpPr>
            <a:spLocks noGrp="1"/>
          </p:cNvSpPr>
          <p:nvPr>
            <p:ph type="body" sz="quarter" idx="57"/>
          </p:nvPr>
        </p:nvSpPr>
        <p:spPr>
          <a:xfrm>
            <a:off x="359138" y="360001"/>
            <a:ext cx="11472861" cy="793262"/>
          </a:xfrm>
        </p:spPr>
        <p:txBody>
          <a:bodyPr/>
          <a:lstStyle/>
          <a:p>
            <a:r>
              <a:rPr lang="en-GB" dirty="0"/>
              <a:t> </a:t>
            </a:r>
          </a:p>
        </p:txBody>
      </p:sp>
      <p:sp>
        <p:nvSpPr>
          <p:cNvPr id="11" name="Titel 10">
            <a:extLst>
              <a:ext uri="{FF2B5EF4-FFF2-40B4-BE49-F238E27FC236}">
                <a16:creationId xmlns:a16="http://schemas.microsoft.com/office/drawing/2014/main" id="{1AF5DC2B-7210-483F-A140-DD18DC0B35BC}"/>
              </a:ext>
            </a:extLst>
          </p:cNvPr>
          <p:cNvSpPr>
            <a:spLocks noGrp="1"/>
          </p:cNvSpPr>
          <p:nvPr>
            <p:ph type="title"/>
          </p:nvPr>
        </p:nvSpPr>
        <p:spPr>
          <a:xfrm>
            <a:off x="818230" y="563338"/>
            <a:ext cx="10452229" cy="344235"/>
          </a:xfrm>
        </p:spPr>
        <p:txBody>
          <a:bodyPr/>
          <a:lstStyle/>
          <a:p>
            <a:r>
              <a:rPr lang="fr-FR" dirty="0"/>
              <a:t>Het </a:t>
            </a:r>
            <a:r>
              <a:rPr lang="fr-FR" dirty="0" err="1"/>
              <a:t>bbp</a:t>
            </a:r>
            <a:r>
              <a:rPr lang="fr-FR" dirty="0"/>
              <a:t> </a:t>
            </a:r>
            <a:r>
              <a:rPr lang="fr-FR" dirty="0" err="1"/>
              <a:t>keert</a:t>
            </a:r>
            <a:r>
              <a:rPr lang="fr-FR" dirty="0"/>
              <a:t> </a:t>
            </a:r>
            <a:r>
              <a:rPr lang="fr-FR" dirty="0" err="1"/>
              <a:t>eind</a:t>
            </a:r>
            <a:r>
              <a:rPr lang="fr-FR" dirty="0"/>
              <a:t> 2022 </a:t>
            </a:r>
            <a:r>
              <a:rPr lang="fr-FR" dirty="0" err="1"/>
              <a:t>terug</a:t>
            </a:r>
            <a:r>
              <a:rPr lang="fr-FR" dirty="0"/>
              <a:t> </a:t>
            </a:r>
            <a:r>
              <a:rPr lang="fr-FR" dirty="0" err="1"/>
              <a:t>naar</a:t>
            </a:r>
            <a:r>
              <a:rPr lang="fr-FR" dirty="0"/>
              <a:t> het niveau van </a:t>
            </a:r>
            <a:r>
              <a:rPr lang="fr-FR" dirty="0" err="1"/>
              <a:t>voor</a:t>
            </a:r>
            <a:r>
              <a:rPr lang="fr-FR" dirty="0"/>
              <a:t> de </a:t>
            </a:r>
            <a:r>
              <a:rPr lang="fr-FR" dirty="0" err="1"/>
              <a:t>crisis</a:t>
            </a:r>
            <a:r>
              <a:rPr lang="fr-FR" dirty="0"/>
              <a:t>, maar </a:t>
            </a:r>
            <a:r>
              <a:rPr lang="fr-FR" dirty="0" err="1"/>
              <a:t>blijft</a:t>
            </a:r>
            <a:r>
              <a:rPr lang="fr-FR" dirty="0"/>
              <a:t> </a:t>
            </a:r>
            <a:r>
              <a:rPr lang="fr-FR" dirty="0" err="1"/>
              <a:t>achterop</a:t>
            </a:r>
            <a:r>
              <a:rPr lang="fr-FR" dirty="0"/>
              <a:t> </a:t>
            </a:r>
            <a:r>
              <a:rPr lang="fr-FR" dirty="0" err="1"/>
              <a:t>bij</a:t>
            </a:r>
            <a:r>
              <a:rPr lang="fr-FR" dirty="0"/>
              <a:t> het scenario </a:t>
            </a:r>
            <a:r>
              <a:rPr lang="fr-FR" dirty="0" err="1"/>
              <a:t>zonder</a:t>
            </a:r>
            <a:r>
              <a:rPr lang="fr-FR" dirty="0"/>
              <a:t> </a:t>
            </a:r>
            <a:r>
              <a:rPr lang="fr-FR" dirty="0" err="1"/>
              <a:t>Covid</a:t>
            </a:r>
            <a:endParaRPr lang="nl-NL" dirty="0"/>
          </a:p>
        </p:txBody>
      </p:sp>
      <p:sp>
        <p:nvSpPr>
          <p:cNvPr id="5" name="Tijdelijke aanduiding voor datum 4">
            <a:extLst>
              <a:ext uri="{FF2B5EF4-FFF2-40B4-BE49-F238E27FC236}">
                <a16:creationId xmlns:a16="http://schemas.microsoft.com/office/drawing/2014/main" id="{0AA73E13-A40B-429F-BACE-164EDE04499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32C588-8D44-4DB2-8147-2112EBE6339C}" type="datetime4">
              <a:rPr kumimoji="0" lang="en-GB" sz="1000" b="0" i="0" u="none" strike="noStrike" kern="1200" cap="none" spc="0" normalizeH="0" baseline="0" noProof="0" smtClean="0">
                <a:ln>
                  <a:noFill/>
                </a:ln>
                <a:solidFill>
                  <a:srgbClr val="333333"/>
                </a:solidFill>
                <a:effectLst/>
                <a:uLnTx/>
                <a:uFillTx/>
                <a:latin typeface="Segoe UI"/>
                <a:ea typeface="+mn-ea"/>
                <a:cs typeface="+mn-cs"/>
              </a:rPr>
              <a:t>14 December 2020</a:t>
            </a:fld>
            <a:endParaRPr kumimoji="0" lang="en-GB" sz="1000" b="0" i="0" u="none" strike="noStrike" kern="1200" cap="none" spc="0" normalizeH="0" baseline="0" noProof="0" dirty="0">
              <a:ln>
                <a:noFill/>
              </a:ln>
              <a:solidFill>
                <a:srgbClr val="333333"/>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234DFEB8-865B-47EA-AB15-D0D1AD7A8B47}"/>
              </a:ext>
            </a:extLst>
          </p:cNvPr>
          <p:cNvSpPr>
            <a:spLocks noGrp="1"/>
          </p:cNvSpPr>
          <p:nvPr>
            <p:ph type="ftr" sz="quarter" idx="11"/>
          </p:nvPr>
        </p:nvSpPr>
        <p:spPr/>
        <p:txBody>
          <a:bodyPr/>
          <a:lstStyle/>
          <a:p>
            <a:pPr lvl="0">
              <a:defRPr/>
            </a:pPr>
            <a:r>
              <a:rPr lang="en-GB" dirty="0" err="1">
                <a:solidFill>
                  <a:srgbClr val="333333">
                    <a:lumMod val="60000"/>
                    <a:lumOff val="40000"/>
                  </a:srgbClr>
                </a:solidFill>
              </a:rPr>
              <a:t>Webinaire</a:t>
            </a:r>
            <a:r>
              <a:rPr lang="en-GB" dirty="0">
                <a:solidFill>
                  <a:srgbClr val="333333">
                    <a:lumMod val="60000"/>
                    <a:lumOff val="40000"/>
                  </a:srgbClr>
                </a:solidFill>
              </a:rPr>
              <a:t> - Webinar</a:t>
            </a:r>
          </a:p>
        </p:txBody>
      </p:sp>
      <p:sp>
        <p:nvSpPr>
          <p:cNvPr id="7" name="Tijdelijke aanduiding voor dianummer 6">
            <a:extLst>
              <a:ext uri="{FF2B5EF4-FFF2-40B4-BE49-F238E27FC236}">
                <a16:creationId xmlns:a16="http://schemas.microsoft.com/office/drawing/2014/main" id="{1D8620EA-BD82-4743-AD77-2A11DD2D4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en-GB" sz="1200" b="0" i="0" u="none" strike="noStrike" kern="1200" cap="none" spc="0" normalizeH="0" baseline="0" noProof="0" smtClean="0">
                <a:ln>
                  <a:noFill/>
                </a:ln>
                <a:solidFill>
                  <a:srgbClr val="333333">
                    <a:lumMod val="60000"/>
                    <a:lumOff val="40000"/>
                  </a:srgbClr>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333333">
                  <a:lumMod val="60000"/>
                  <a:lumOff val="40000"/>
                </a:srgbClr>
              </a:solidFill>
              <a:effectLst/>
              <a:uLnTx/>
              <a:uFillTx/>
              <a:latin typeface="Segoe UI"/>
              <a:ea typeface="+mn-ea"/>
              <a:cs typeface="+mn-cs"/>
            </a:endParaRPr>
          </a:p>
        </p:txBody>
      </p:sp>
      <p:graphicFrame>
        <p:nvGraphicFramePr>
          <p:cNvPr id="24" name="Chart 23">
            <a:extLst>
              <a:ext uri="{FF2B5EF4-FFF2-40B4-BE49-F238E27FC236}">
                <a16:creationId xmlns:a16="http://schemas.microsoft.com/office/drawing/2014/main" id="{E5162E45-1784-4E08-B2E2-D0101B761F07}"/>
              </a:ext>
            </a:extLst>
          </p:cNvPr>
          <p:cNvGraphicFramePr/>
          <p:nvPr>
            <p:extLst>
              <p:ext uri="{D42A27DB-BD31-4B8C-83A1-F6EECF244321}">
                <p14:modId xmlns:p14="http://schemas.microsoft.com/office/powerpoint/2010/main" val="1518208120"/>
              </p:ext>
            </p:extLst>
          </p:nvPr>
        </p:nvGraphicFramePr>
        <p:xfrm>
          <a:off x="571400" y="1744904"/>
          <a:ext cx="10224573" cy="44936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94649CFE-8E9B-4748-81ED-D6D8DBFE7378}"/>
              </a:ext>
            </a:extLst>
          </p:cNvPr>
          <p:cNvGraphicFramePr/>
          <p:nvPr>
            <p:extLst>
              <p:ext uri="{D42A27DB-BD31-4B8C-83A1-F6EECF244321}">
                <p14:modId xmlns:p14="http://schemas.microsoft.com/office/powerpoint/2010/main" val="382542841"/>
              </p:ext>
            </p:extLst>
          </p:nvPr>
        </p:nvGraphicFramePr>
        <p:xfrm>
          <a:off x="866167" y="1763727"/>
          <a:ext cx="10224574" cy="4493636"/>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 Placeholder 9">
            <a:extLst>
              <a:ext uri="{FF2B5EF4-FFF2-40B4-BE49-F238E27FC236}">
                <a16:creationId xmlns:a16="http://schemas.microsoft.com/office/drawing/2014/main" id="{659762AD-00CD-45F1-A420-73BCC8A0108A}"/>
              </a:ext>
            </a:extLst>
          </p:cNvPr>
          <p:cNvSpPr txBox="1">
            <a:spLocks/>
          </p:cNvSpPr>
          <p:nvPr/>
        </p:nvSpPr>
        <p:spPr>
          <a:xfrm>
            <a:off x="1512000" y="1440000"/>
            <a:ext cx="7773666" cy="540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Clr>
                <a:schemeClr val="accent1"/>
              </a:buClr>
              <a:buSzPct val="80000"/>
              <a:buFontTx/>
              <a:buNone/>
              <a:defRPr sz="1800" kern="1200">
                <a:solidFill>
                  <a:srgbClr val="0076C8"/>
                </a:solidFill>
                <a:latin typeface="Segoe UI Semibold" panose="020B0702040204020203" pitchFamily="34" charset="0"/>
                <a:ea typeface="+mn-ea"/>
                <a:cs typeface="Segoe UI Semibold" panose="020B0702040204020203" pitchFamily="34" charset="0"/>
              </a:defRPr>
            </a:lvl1pPr>
            <a:lvl2pPr marL="0" indent="0" algn="l" defTabSz="914400" rtl="0" eaLnBrk="1" latinLnBrk="0" hangingPunct="1">
              <a:lnSpc>
                <a:spcPct val="100000"/>
              </a:lnSpc>
              <a:spcBef>
                <a:spcPts val="0"/>
              </a:spcBef>
              <a:spcAft>
                <a:spcPts val="1200"/>
              </a:spcAft>
              <a:buClr>
                <a:schemeClr val="accent2"/>
              </a:buClr>
              <a:buSzPct val="80000"/>
              <a:buFontTx/>
              <a:buNone/>
              <a:tabLst/>
              <a:defRPr sz="1200" kern="1200">
                <a:solidFill>
                  <a:srgbClr val="0076C8"/>
                </a:solidFill>
                <a:latin typeface="+mn-lt"/>
                <a:ea typeface="+mn-ea"/>
                <a:cs typeface="+mn-cs"/>
              </a:defRPr>
            </a:lvl2pPr>
            <a:lvl3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8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j-lt"/>
                <a:ea typeface="+mn-ea"/>
                <a:cs typeface="+mn-cs"/>
              </a:defRPr>
            </a:lvl5pPr>
            <a:lvl6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6pPr>
            <a:lvl7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7pPr>
            <a:lvl8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2"/>
                </a:solidFill>
                <a:latin typeface="+mn-lt"/>
                <a:ea typeface="+mn-ea"/>
                <a:cs typeface="+mn-cs"/>
              </a:defRPr>
            </a:lvl9pPr>
          </a:lstStyle>
          <a:p>
            <a:pPr lvl="0">
              <a:buClr>
                <a:srgbClr val="0076C8"/>
              </a:buClr>
              <a:defRPr/>
            </a:pPr>
            <a:r>
              <a:rPr lang="fr-FR" sz="1400" dirty="0">
                <a:solidFill>
                  <a:schemeClr val="accent6"/>
                </a:solidFill>
                <a:latin typeface="+mj-lt"/>
              </a:rPr>
              <a:t>BBP </a:t>
            </a:r>
            <a:r>
              <a:rPr lang="fr-FR" sz="1400" dirty="0" err="1">
                <a:solidFill>
                  <a:schemeClr val="accent6"/>
                </a:solidFill>
                <a:latin typeface="+mj-lt"/>
              </a:rPr>
              <a:t>naar</a:t>
            </a:r>
            <a:r>
              <a:rPr lang="fr-FR" sz="1400" dirty="0">
                <a:solidFill>
                  <a:schemeClr val="accent6"/>
                </a:solidFill>
                <a:latin typeface="+mj-lt"/>
              </a:rPr>
              <a:t> volume in </a:t>
            </a:r>
            <a:r>
              <a:rPr lang="fr-FR" sz="1400" dirty="0" err="1">
                <a:solidFill>
                  <a:schemeClr val="accent6"/>
                </a:solidFill>
                <a:latin typeface="+mj-lt"/>
              </a:rPr>
              <a:t>België</a:t>
            </a:r>
            <a:endParaRPr lang="fr-FR" sz="1400" dirty="0">
              <a:solidFill>
                <a:schemeClr val="accent6"/>
              </a:solidFill>
              <a:latin typeface="+mj-lt"/>
            </a:endParaRPr>
          </a:p>
          <a:p>
            <a:pPr lvl="1">
              <a:buClr>
                <a:srgbClr val="0076C8"/>
              </a:buClr>
              <a:defRPr/>
            </a:pPr>
            <a:r>
              <a:rPr lang="fr-FR" sz="1050" dirty="0">
                <a:solidFill>
                  <a:schemeClr val="tx2"/>
                </a:solidFill>
              </a:rPr>
              <a:t>(</a:t>
            </a:r>
            <a:r>
              <a:rPr lang="fr-FR" sz="1050" dirty="0" err="1">
                <a:solidFill>
                  <a:schemeClr val="tx2"/>
                </a:solidFill>
              </a:rPr>
              <a:t>kwartaalgegevens</a:t>
            </a:r>
            <a:r>
              <a:rPr lang="fr-FR" sz="1050" dirty="0">
                <a:solidFill>
                  <a:schemeClr val="tx2"/>
                </a:solidFill>
              </a:rPr>
              <a:t>, </a:t>
            </a:r>
            <a:r>
              <a:rPr lang="fr-FR" sz="1050" dirty="0" err="1">
                <a:solidFill>
                  <a:schemeClr val="tx2"/>
                </a:solidFill>
              </a:rPr>
              <a:t>indexcijfer</a:t>
            </a:r>
            <a:r>
              <a:rPr lang="fr-FR" sz="1050" dirty="0">
                <a:solidFill>
                  <a:schemeClr val="tx2"/>
                </a:solidFill>
              </a:rPr>
              <a:t> 2019K4=100, </a:t>
            </a:r>
            <a:r>
              <a:rPr lang="fr-FR" sz="1050" dirty="0" err="1">
                <a:solidFill>
                  <a:schemeClr val="tx2"/>
                </a:solidFill>
              </a:rPr>
              <a:t>tenzij</a:t>
            </a:r>
            <a:r>
              <a:rPr lang="fr-FR" sz="1050" dirty="0">
                <a:solidFill>
                  <a:schemeClr val="tx2"/>
                </a:solidFill>
              </a:rPr>
              <a:t> anders </a:t>
            </a:r>
            <a:r>
              <a:rPr lang="fr-FR" sz="1050" dirty="0" err="1">
                <a:solidFill>
                  <a:schemeClr val="tx2"/>
                </a:solidFill>
              </a:rPr>
              <a:t>vermeld</a:t>
            </a:r>
            <a:r>
              <a:rPr lang="fr-FR" sz="1050" dirty="0">
                <a:solidFill>
                  <a:schemeClr val="tx2"/>
                </a:solidFill>
              </a:rPr>
              <a:t>, </a:t>
            </a:r>
            <a:r>
              <a:rPr lang="fr-FR" sz="1050" dirty="0" err="1">
                <a:solidFill>
                  <a:schemeClr val="tx2"/>
                </a:solidFill>
              </a:rPr>
              <a:t>jaarlijkse</a:t>
            </a:r>
            <a:r>
              <a:rPr lang="fr-FR" sz="1050" dirty="0">
                <a:solidFill>
                  <a:schemeClr val="tx2"/>
                </a:solidFill>
              </a:rPr>
              <a:t> </a:t>
            </a:r>
            <a:r>
              <a:rPr lang="fr-FR" sz="1050" dirty="0" err="1">
                <a:solidFill>
                  <a:schemeClr val="tx2"/>
                </a:solidFill>
              </a:rPr>
              <a:t>groeicijfers</a:t>
            </a:r>
            <a:r>
              <a:rPr lang="fr-FR" sz="1050" dirty="0">
                <a:solidFill>
                  <a:schemeClr val="tx2"/>
                </a:solidFill>
              </a:rPr>
              <a:t> in de </a:t>
            </a:r>
            <a:r>
              <a:rPr lang="fr-FR" sz="1050" dirty="0" err="1">
                <a:solidFill>
                  <a:schemeClr val="tx2"/>
                </a:solidFill>
              </a:rPr>
              <a:t>kaders</a:t>
            </a:r>
            <a:r>
              <a:rPr lang="fr-FR" sz="1050" dirty="0">
                <a:solidFill>
                  <a:schemeClr val="tx2"/>
                </a:solidFill>
              </a:rPr>
              <a:t> </a:t>
            </a:r>
            <a:r>
              <a:rPr lang="fr-FR" sz="1050" dirty="0" err="1">
                <a:solidFill>
                  <a:schemeClr val="tx2"/>
                </a:solidFill>
              </a:rPr>
              <a:t>bovenaan</a:t>
            </a:r>
            <a:r>
              <a:rPr lang="fr-FR" sz="1050" dirty="0">
                <a:solidFill>
                  <a:schemeClr val="tx2"/>
                </a:solidFill>
              </a:rPr>
              <a:t>))</a:t>
            </a:r>
          </a:p>
        </p:txBody>
      </p:sp>
      <p:sp>
        <p:nvSpPr>
          <p:cNvPr id="33" name="Rectangle 32">
            <a:extLst>
              <a:ext uri="{FF2B5EF4-FFF2-40B4-BE49-F238E27FC236}">
                <a16:creationId xmlns:a16="http://schemas.microsoft.com/office/drawing/2014/main" id="{FD9B73CF-43E2-41B9-A405-B66343C87AEE}"/>
              </a:ext>
            </a:extLst>
          </p:cNvPr>
          <p:cNvSpPr/>
          <p:nvPr/>
        </p:nvSpPr>
        <p:spPr>
          <a:xfrm>
            <a:off x="4875986" y="2018923"/>
            <a:ext cx="5919987" cy="277379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4" name="TextBox 33">
            <a:extLst>
              <a:ext uri="{FF2B5EF4-FFF2-40B4-BE49-F238E27FC236}">
                <a16:creationId xmlns:a16="http://schemas.microsoft.com/office/drawing/2014/main" id="{40073CAD-FE3A-49FB-BFC4-71174A60F0EC}"/>
              </a:ext>
            </a:extLst>
          </p:cNvPr>
          <p:cNvSpPr txBox="1"/>
          <p:nvPr/>
        </p:nvSpPr>
        <p:spPr>
          <a:xfrm>
            <a:off x="1909645" y="2018923"/>
            <a:ext cx="1093710" cy="283224"/>
          </a:xfrm>
          <a:prstGeom prst="rect">
            <a:avLst/>
          </a:prstGeom>
          <a:noFill/>
          <a:ln w="12700">
            <a:solidFill>
              <a:srgbClr val="FFC000"/>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cap="none" normalizeH="0" baseline="0" noProof="0">
                <a:ln>
                  <a:noFill/>
                </a:ln>
                <a:solidFill>
                  <a:srgbClr val="0076C8"/>
                </a:solidFill>
                <a:uLnTx/>
                <a:uFillTx/>
                <a:latin typeface="Segoe UI Semibold" panose="020B0702040204020203" pitchFamily="34" charset="0"/>
                <a:ea typeface="+mn-ea"/>
                <a:cs typeface="Segoe UI Semibold" panose="020B0702040204020203" pitchFamily="34" charset="0"/>
              </a:rPr>
              <a:t>1,7 %</a:t>
            </a:r>
          </a:p>
        </p:txBody>
      </p:sp>
      <p:sp>
        <p:nvSpPr>
          <p:cNvPr id="35" name="TextBox 34">
            <a:extLst>
              <a:ext uri="{FF2B5EF4-FFF2-40B4-BE49-F238E27FC236}">
                <a16:creationId xmlns:a16="http://schemas.microsoft.com/office/drawing/2014/main" id="{4E79886F-097F-404B-98E0-8DAC3225D3E0}"/>
              </a:ext>
            </a:extLst>
          </p:cNvPr>
          <p:cNvSpPr txBox="1"/>
          <p:nvPr/>
        </p:nvSpPr>
        <p:spPr>
          <a:xfrm>
            <a:off x="3782276" y="2009406"/>
            <a:ext cx="1093710" cy="297586"/>
          </a:xfrm>
          <a:prstGeom prst="rect">
            <a:avLst/>
          </a:prstGeom>
          <a:solidFill>
            <a:schemeClr val="bg1"/>
          </a:solidFill>
          <a:ln w="12700">
            <a:solidFill>
              <a:srgbClr val="FFC000"/>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cap="none" normalizeH="0" baseline="0" noProof="0">
                <a:ln>
                  <a:noFill/>
                </a:ln>
                <a:solidFill>
                  <a:srgbClr val="0076C8"/>
                </a:solidFill>
                <a:uLnTx/>
                <a:uFillTx/>
                <a:latin typeface="Segoe UI Semibold" panose="020B0702040204020203" pitchFamily="34" charset="0"/>
                <a:ea typeface="+mn-ea"/>
                <a:cs typeface="Segoe UI Semibold" panose="020B0702040204020203" pitchFamily="34" charset="0"/>
              </a:rPr>
              <a:t>-6,7 %</a:t>
            </a:r>
          </a:p>
        </p:txBody>
      </p:sp>
      <p:sp>
        <p:nvSpPr>
          <p:cNvPr id="36" name="TextBox 35">
            <a:extLst>
              <a:ext uri="{FF2B5EF4-FFF2-40B4-BE49-F238E27FC236}">
                <a16:creationId xmlns:a16="http://schemas.microsoft.com/office/drawing/2014/main" id="{4C3B6765-079B-451B-828F-7429083AF5ED}"/>
              </a:ext>
            </a:extLst>
          </p:cNvPr>
          <p:cNvSpPr txBox="1"/>
          <p:nvPr/>
        </p:nvSpPr>
        <p:spPr>
          <a:xfrm>
            <a:off x="5565456" y="2009406"/>
            <a:ext cx="1185626" cy="297586"/>
          </a:xfrm>
          <a:prstGeom prst="rect">
            <a:avLst/>
          </a:prstGeom>
          <a:solidFill>
            <a:schemeClr val="bg1"/>
          </a:solidFill>
          <a:ln w="12700">
            <a:solidFill>
              <a:srgbClr val="FFC000"/>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cap="none" normalizeH="0" baseline="0" noProof="0">
                <a:ln>
                  <a:noFill/>
                </a:ln>
                <a:solidFill>
                  <a:srgbClr val="0076C8"/>
                </a:solidFill>
                <a:uLnTx/>
                <a:uFillTx/>
                <a:latin typeface="Segoe UI Semibold" panose="020B0702040204020203" pitchFamily="34" charset="0"/>
                <a:ea typeface="+mn-ea"/>
                <a:cs typeface="Segoe UI Semibold" panose="020B0702040204020203" pitchFamily="34" charset="0"/>
              </a:rPr>
              <a:t>3,5 %</a:t>
            </a:r>
          </a:p>
        </p:txBody>
      </p:sp>
      <p:sp>
        <p:nvSpPr>
          <p:cNvPr id="37" name="TextBox 36">
            <a:extLst>
              <a:ext uri="{FF2B5EF4-FFF2-40B4-BE49-F238E27FC236}">
                <a16:creationId xmlns:a16="http://schemas.microsoft.com/office/drawing/2014/main" id="{ACE53E46-8704-4B12-90E2-AF25E2E3EB06}"/>
              </a:ext>
            </a:extLst>
          </p:cNvPr>
          <p:cNvSpPr txBox="1"/>
          <p:nvPr/>
        </p:nvSpPr>
        <p:spPr>
          <a:xfrm>
            <a:off x="7440552" y="2009406"/>
            <a:ext cx="1185626" cy="297586"/>
          </a:xfrm>
          <a:prstGeom prst="rect">
            <a:avLst/>
          </a:prstGeom>
          <a:solidFill>
            <a:schemeClr val="bg1"/>
          </a:solidFill>
          <a:ln w="12700">
            <a:solidFill>
              <a:srgbClr val="FFC000"/>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cap="none" normalizeH="0" baseline="0" noProof="0">
                <a:ln>
                  <a:noFill/>
                </a:ln>
                <a:solidFill>
                  <a:srgbClr val="0076C8"/>
                </a:solidFill>
                <a:uLnTx/>
                <a:uFillTx/>
                <a:latin typeface="Segoe UI Semibold" panose="020B0702040204020203" pitchFamily="34" charset="0"/>
                <a:ea typeface="+mn-ea"/>
                <a:cs typeface="Segoe UI Semibold" panose="020B0702040204020203" pitchFamily="34" charset="0"/>
              </a:rPr>
              <a:t>3,1 %</a:t>
            </a:r>
          </a:p>
        </p:txBody>
      </p:sp>
      <p:sp>
        <p:nvSpPr>
          <p:cNvPr id="42" name="TextBox 41">
            <a:extLst>
              <a:ext uri="{FF2B5EF4-FFF2-40B4-BE49-F238E27FC236}">
                <a16:creationId xmlns:a16="http://schemas.microsoft.com/office/drawing/2014/main" id="{2D9117A4-417F-42C7-885B-035A078CD104}"/>
              </a:ext>
            </a:extLst>
          </p:cNvPr>
          <p:cNvSpPr txBox="1"/>
          <p:nvPr/>
        </p:nvSpPr>
        <p:spPr>
          <a:xfrm>
            <a:off x="9285666" y="2020037"/>
            <a:ext cx="1185626" cy="297586"/>
          </a:xfrm>
          <a:prstGeom prst="rect">
            <a:avLst/>
          </a:prstGeom>
          <a:solidFill>
            <a:schemeClr val="bg1"/>
          </a:solidFill>
          <a:ln w="12700">
            <a:solidFill>
              <a:srgbClr val="FFC000"/>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cap="none" normalizeH="0" baseline="0" noProof="0">
                <a:ln>
                  <a:noFill/>
                </a:ln>
                <a:solidFill>
                  <a:srgbClr val="0076C8"/>
                </a:solidFill>
                <a:uLnTx/>
                <a:uFillTx/>
                <a:latin typeface="Segoe UI Semibold" panose="020B0702040204020203" pitchFamily="34" charset="0"/>
                <a:ea typeface="+mn-ea"/>
                <a:cs typeface="Segoe UI Semibold" panose="020B0702040204020203" pitchFamily="34" charset="0"/>
              </a:rPr>
              <a:t>2,3 %</a:t>
            </a:r>
          </a:p>
        </p:txBody>
      </p:sp>
      <p:sp>
        <p:nvSpPr>
          <p:cNvPr id="43" name="TextBox 42">
            <a:extLst>
              <a:ext uri="{FF2B5EF4-FFF2-40B4-BE49-F238E27FC236}">
                <a16:creationId xmlns:a16="http://schemas.microsoft.com/office/drawing/2014/main" id="{4536590D-D8C0-48DF-B45D-5822F8E260CA}"/>
              </a:ext>
            </a:extLst>
          </p:cNvPr>
          <p:cNvSpPr txBox="1"/>
          <p:nvPr/>
        </p:nvSpPr>
        <p:spPr>
          <a:xfrm>
            <a:off x="4860000" y="4451622"/>
            <a:ext cx="6912000" cy="380018"/>
          </a:xfrm>
          <a:prstGeom prst="rect">
            <a:avLst/>
          </a:prstGeom>
          <a:noFill/>
        </p:spPr>
        <p:txBody>
          <a:bodyPr wrap="square" lIns="0" tIns="0" rIns="0" bIns="0" rtlCol="0">
            <a:noAutofit/>
          </a:bodyPr>
          <a:lstStyle/>
          <a:p>
            <a:pPr lvl="0">
              <a:defRPr/>
            </a:pPr>
            <a:r>
              <a:rPr lang="en-GB" spc="3500" dirty="0">
                <a:solidFill>
                  <a:srgbClr val="0076C8"/>
                </a:solidFill>
                <a:latin typeface="Segoe UI Semibold" panose="020B0702040204020203" pitchFamily="34" charset="0"/>
                <a:cs typeface="Segoe UI Semibold" panose="020B0702040204020203" pitchFamily="34" charset="0"/>
              </a:rPr>
              <a:t>PROJECTION</a:t>
            </a:r>
            <a:r>
              <a:rPr lang="en-GB" spc="3900" dirty="0">
                <a:solidFill>
                  <a:srgbClr val="0076C8"/>
                </a:solidFill>
                <a:latin typeface="Segoe UI Semibold" panose="020B0702040204020203" pitchFamily="34" charset="0"/>
                <a:cs typeface="Segoe UI Semibold" panose="020B0702040204020203" pitchFamily="34" charset="0"/>
              </a:rPr>
              <a:t>S</a:t>
            </a:r>
          </a:p>
        </p:txBody>
      </p:sp>
      <p:sp>
        <p:nvSpPr>
          <p:cNvPr id="44" name="Footer Placeholder 8">
            <a:extLst>
              <a:ext uri="{FF2B5EF4-FFF2-40B4-BE49-F238E27FC236}">
                <a16:creationId xmlns:a16="http://schemas.microsoft.com/office/drawing/2014/main" id="{22A699FF-C1EB-4CB5-B6A4-48FBE984B5D6}"/>
              </a:ext>
            </a:extLst>
          </p:cNvPr>
          <p:cNvSpPr txBox="1">
            <a:spLocks/>
          </p:cNvSpPr>
          <p:nvPr/>
        </p:nvSpPr>
        <p:spPr>
          <a:xfrm>
            <a:off x="2329095" y="6413818"/>
            <a:ext cx="8303928" cy="468000"/>
          </a:xfrm>
          <a:prstGeom prst="rect">
            <a:avLst/>
          </a:prstGeom>
        </p:spPr>
        <p:txBody>
          <a:bodyPr lIns="0" tIns="0" rIns="0" bIns="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l-NL" sz="800" dirty="0">
                <a:solidFill>
                  <a:prstClr val="black">
                    <a:tint val="75000"/>
                  </a:prstClr>
                </a:solidFill>
                <a:latin typeface="Segoe UI Light" panose="020B0502040204020203" pitchFamily="34" charset="0"/>
                <a:cs typeface="Segoe UI Light" panose="020B0502040204020203" pitchFamily="34" charset="0"/>
              </a:rPr>
              <a:t>Sources: ICN, BNB..</a:t>
            </a:r>
            <a:endParaRPr lang="nl-NL" sz="100" baseline="30000" dirty="0">
              <a:solidFill>
                <a:prstClr val="black">
                  <a:tint val="75000"/>
                </a:prst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7260011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BLANGUAGEID" val="en-GB"/>
</p:tagLst>
</file>

<file path=ppt/theme/theme1.xml><?xml version="1.0" encoding="utf-8"?>
<a:theme xmlns:a="http://schemas.openxmlformats.org/drawingml/2006/main" name="Template NBB">
  <a:themeElements>
    <a:clrScheme name="Aangepast 1">
      <a:dk1>
        <a:sysClr val="windowText" lastClr="000000"/>
      </a:dk1>
      <a:lt1>
        <a:sysClr val="window" lastClr="FFFFFF"/>
      </a:lt1>
      <a:dk2>
        <a:srgbClr val="333333"/>
      </a:dk2>
      <a:lt2>
        <a:srgbClr val="E9E9E9"/>
      </a:lt2>
      <a:accent1>
        <a:srgbClr val="29497C"/>
      </a:accent1>
      <a:accent2>
        <a:srgbClr val="009FE0"/>
      </a:accent2>
      <a:accent3>
        <a:srgbClr val="BEC6C9"/>
      </a:accent3>
      <a:accent4>
        <a:srgbClr val="76A236"/>
      </a:accent4>
      <a:accent5>
        <a:srgbClr val="FBBE00"/>
      </a:accent5>
      <a:accent6>
        <a:srgbClr val="60A2B1"/>
      </a:accent6>
      <a:hlink>
        <a:srgbClr val="009FE0"/>
      </a:hlink>
      <a:folHlink>
        <a:srgbClr val="29497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44000" tIns="144000" rIns="144000" bIns="144000" rtlCol="0" anchor="ctr"/>
      <a:lstStyle>
        <a:defPPr algn="ctr">
          <a:lnSpc>
            <a:spcPct val="90000"/>
          </a:lnSpc>
          <a:spcBef>
            <a:spcPts val="300"/>
          </a:spcBef>
          <a:spcAft>
            <a:spcPts val="3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e">
  <a:themeElements>
    <a:clrScheme name="Aangepast 1">
      <a:dk1>
        <a:sysClr val="windowText" lastClr="000000"/>
      </a:dk1>
      <a:lt1>
        <a:sysClr val="window" lastClr="FFFFFF"/>
      </a:lt1>
      <a:dk2>
        <a:srgbClr val="333333"/>
      </a:dk2>
      <a:lt2>
        <a:srgbClr val="E9E9E9"/>
      </a:lt2>
      <a:accent1>
        <a:srgbClr val="29497C"/>
      </a:accent1>
      <a:accent2>
        <a:srgbClr val="009FE0"/>
      </a:accent2>
      <a:accent3>
        <a:srgbClr val="BEC6C9"/>
      </a:accent3>
      <a:accent4>
        <a:srgbClr val="76A236"/>
      </a:accent4>
      <a:accent5>
        <a:srgbClr val="FBBE00"/>
      </a:accent5>
      <a:accent6>
        <a:srgbClr val="60A2B1"/>
      </a:accent6>
      <a:hlink>
        <a:srgbClr val="009FE0"/>
      </a:hlink>
      <a:folHlink>
        <a:srgbClr val="29497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44000" tIns="144000" rIns="144000" bIns="144000" rtlCol="0" anchor="ctr"/>
      <a:lstStyle>
        <a:defPPr algn="ctr">
          <a:lnSpc>
            <a:spcPct val="90000"/>
          </a:lnSpc>
          <a:spcBef>
            <a:spcPts val="300"/>
          </a:spcBef>
          <a:spcAft>
            <a:spcPts val="3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F18A6AC22075428B9FC59E86061B1C" ma:contentTypeVersion="13" ma:contentTypeDescription="Create a new document." ma:contentTypeScope="" ma:versionID="f6ad060f369cb5bfe351d0d31b71c1b8">
  <xsd:schema xmlns:xsd="http://www.w3.org/2001/XMLSchema" xmlns:xs="http://www.w3.org/2001/XMLSchema" xmlns:p="http://schemas.microsoft.com/office/2006/metadata/properties" xmlns:ns3="68314ae4-fdfe-42b0-b606-a58a93a0eb28" xmlns:ns4="5ddfbf5f-f8f7-4ff4-be59-9d8a4e9b0a29" targetNamespace="http://schemas.microsoft.com/office/2006/metadata/properties" ma:root="true" ma:fieldsID="8b54342483fdf6ceecfbfbacfb55ff1a" ns3:_="" ns4:_="">
    <xsd:import namespace="68314ae4-fdfe-42b0-b606-a58a93a0eb28"/>
    <xsd:import namespace="5ddfbf5f-f8f7-4ff4-be59-9d8a4e9b0a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14ae4-fdfe-42b0-b606-a58a93a0e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dfbf5f-f8f7-4ff4-be59-9d8a4e9b0a2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4A3FC5-F8E5-4B0C-91E3-97A8138FDF8E}">
  <ds:schemaRefs>
    <ds:schemaRef ds:uri="http://schemas.microsoft.com/sharepoint/v3/contenttype/forms"/>
  </ds:schemaRefs>
</ds:datastoreItem>
</file>

<file path=customXml/itemProps2.xml><?xml version="1.0" encoding="utf-8"?>
<ds:datastoreItem xmlns:ds="http://schemas.openxmlformats.org/officeDocument/2006/customXml" ds:itemID="{51DA0C78-EDE2-4340-AA96-59F291148535}">
  <ds:schemaRefs>
    <ds:schemaRef ds:uri="http://purl.org/dc/dcmitype/"/>
    <ds:schemaRef ds:uri="http://schemas.microsoft.com/office/infopath/2007/PartnerControls"/>
    <ds:schemaRef ds:uri="68314ae4-fdfe-42b0-b606-a58a93a0eb28"/>
    <ds:schemaRef ds:uri="5ddfbf5f-f8f7-4ff4-be59-9d8a4e9b0a29"/>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83961176-E620-414D-BBCB-175641DE4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14ae4-fdfe-42b0-b606-a58a93a0eb28"/>
    <ds:schemaRef ds:uri="5ddfbf5f-f8f7-4ff4-be59-9d8a4e9b0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459</TotalTime>
  <Words>1578</Words>
  <Application>Microsoft Office PowerPoint</Application>
  <PresentationFormat>Widescreen</PresentationFormat>
  <Paragraphs>353</Paragraphs>
  <Slides>23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Montserrat Light</vt:lpstr>
      <vt:lpstr>Segoe UI</vt:lpstr>
      <vt:lpstr>Segoe UI Black</vt:lpstr>
      <vt:lpstr>Segoe UI Light</vt:lpstr>
      <vt:lpstr>Segoe UI Semibold</vt:lpstr>
      <vt:lpstr>Template NBB</vt:lpstr>
      <vt:lpstr>Presentatie</vt:lpstr>
      <vt:lpstr>Logo animatie</vt:lpstr>
      <vt:lpstr>Economische prognoses voor België, najaar 2020 a </vt:lpstr>
      <vt:lpstr>Onze kernboodschappen</vt:lpstr>
      <vt:lpstr>EUROPESE ECONOMIE 2020</vt:lpstr>
      <vt:lpstr>De opleving na de eerste lockdown was sterk(er dan verwacht), maar onvolledig en van korte duur</vt:lpstr>
      <vt:lpstr>Eurogebied: het economisch herstel hervat (langzaam) vanaf 2021 en de inflatie trek aan (maar blijft ruim onder de 2 %)</vt:lpstr>
      <vt:lpstr>BELGISCHE ECONOMIE 2020</vt:lpstr>
      <vt:lpstr>Lockdown 2 slaat de Belgische economie weer wat uit koers, maar de directe impact is vooralsnog beperkt </vt:lpstr>
      <vt:lpstr>Het bbp keert eind 2022 terug naar het niveau van voor de crisis, maar blijft achterop bij het scenario zonder Covid</vt:lpstr>
      <vt:lpstr>Zodra de gezondheidsmaatregelen het mogelijk maken, zou de gezinsconsumptie de heropleving van het bbp drijven …</vt:lpstr>
      <vt:lpstr>…ondersteund door het verloop van het spaargedrag en een stijgende inkomensgroei</vt:lpstr>
      <vt:lpstr>Het herstel van de bedrijfsinvesteringen duurt langer</vt:lpstr>
      <vt:lpstr>ARBEIDSMARKT 2020</vt:lpstr>
      <vt:lpstr>Op korte termijn neemt de werkgelegenheid af maar de schade blijft nog relatief beperkt in vergelijking met de bbp-schok</vt:lpstr>
      <vt:lpstr>De loonkosten nemen stevig toe in 2021-23, voornamelijk door relatief hoge inflatie/indexatie</vt:lpstr>
      <vt:lpstr>De energieprijzen drukken de totale inflatie in 2020 maar de onderliggende inflatie stijgt licht in 2021-2023</vt:lpstr>
      <vt:lpstr>Publieke financiën 2020</vt:lpstr>
      <vt:lpstr>De Belgische overheidsfinanciën zijn zwaar getroffen door de  COVID-19-pandemie</vt:lpstr>
      <vt:lpstr>De Belgische overheid staat voor belangrijke uitdagingen (in % BBP) </vt:lpstr>
      <vt:lpstr>Ongezonde overheidsfinanciën na de crisis weerspiegelen ten dele ongezonde beginsituaties</vt:lpstr>
      <vt:lpstr>De risicobalans kan nog beide kanten uit</vt:lpstr>
      <vt:lpstr>Kernboodschappen</vt:lpstr>
      <vt:lpstr>Logo animatie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animatie</dc:title>
  <dc:creator>Bruyninx Benjamin</dc:creator>
  <cp:lastModifiedBy>Sciot Geert</cp:lastModifiedBy>
  <cp:revision>20</cp:revision>
  <dcterms:created xsi:type="dcterms:W3CDTF">2020-12-14T08:21:01Z</dcterms:created>
  <dcterms:modified xsi:type="dcterms:W3CDTF">2020-12-14T17:25:45Z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0x01010049F18A6AC22075428B9FC59E86061B1C</vt:lpwstr>
  </property>
</Properties>
</file>